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96" r:id="rId6"/>
    <p:sldId id="265" r:id="rId7"/>
    <p:sldId id="264" r:id="rId8"/>
    <p:sldId id="267" r:id="rId9"/>
    <p:sldId id="266" r:id="rId10"/>
    <p:sldId id="269" r:id="rId11"/>
    <p:sldId id="320" r:id="rId12"/>
    <p:sldId id="324" r:id="rId13"/>
    <p:sldId id="310" r:id="rId14"/>
    <p:sldId id="312" r:id="rId15"/>
    <p:sldId id="313" r:id="rId16"/>
    <p:sldId id="315" r:id="rId17"/>
    <p:sldId id="323" r:id="rId18"/>
    <p:sldId id="275" r:id="rId19"/>
    <p:sldId id="277" r:id="rId20"/>
    <p:sldId id="278" r:id="rId21"/>
    <p:sldId id="325" r:id="rId22"/>
    <p:sldId id="281" r:id="rId23"/>
    <p:sldId id="297" r:id="rId24"/>
    <p:sldId id="288" r:id="rId25"/>
    <p:sldId id="318" r:id="rId26"/>
    <p:sldId id="331" r:id="rId27"/>
    <p:sldId id="283" r:id="rId28"/>
    <p:sldId id="298" r:id="rId29"/>
    <p:sldId id="300" r:id="rId30"/>
    <p:sldId id="303" r:id="rId31"/>
    <p:sldId id="302" r:id="rId32"/>
    <p:sldId id="290" r:id="rId33"/>
    <p:sldId id="291" r:id="rId34"/>
    <p:sldId id="292" r:id="rId35"/>
    <p:sldId id="293" r:id="rId36"/>
    <p:sldId id="294" r:id="rId37"/>
    <p:sldId id="301" r:id="rId38"/>
    <p:sldId id="327" r:id="rId39"/>
    <p:sldId id="289" r:id="rId40"/>
    <p:sldId id="284" r:id="rId41"/>
    <p:sldId id="285" r:id="rId42"/>
    <p:sldId id="305" r:id="rId43"/>
  </p:sldIdLst>
  <p:sldSz cx="18288000" cy="10287000"/>
  <p:notesSz cx="18288000" cy="10287000"/>
  <p:custDataLst>
    <p:tags r:id="rId47"/>
  </p:custDataLst>
  <p:defaultTextStyle>
    <a:defPPr>
      <a:defRPr kern="0"/>
    </a:defPPr>
  </p:defaultTextStyle>
  <p:extLst>
    <p:ext uri="{EFAFB233-063F-42B5-8137-9DF3F51BA10A}">
      <p15:sldGuideLst xmlns:p15="http://schemas.microsoft.com/office/powerpoint/2012/main">
        <p15:guide id="1" orient="horz" pos="2754" userDrawn="1">
          <p15:clr>
            <a:srgbClr val="A4A3A4"/>
          </p15:clr>
        </p15:guide>
        <p15:guide id="2" pos="21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754"/>
        <p:guide pos="210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18.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1132800" cy="58065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7623915" y="0"/>
            <a:ext cx="21132800" cy="580654"/>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20912138" y="1446609"/>
            <a:ext cx="6943725" cy="390584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876800" y="5569446"/>
            <a:ext cx="39014400" cy="455682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10992223"/>
            <a:ext cx="21132800" cy="58065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7623915" y="10992223"/>
            <a:ext cx="21132800" cy="580652"/>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sz="3200" b="0" i="0">
                <a:solidFill>
                  <a:schemeClr val="bg1"/>
                </a:solidFill>
                <a:latin typeface="Trebuchet MS" panose="020B0603020202020204"/>
                <a:cs typeface="Trebuchet MS" panose="020B0603020202020204"/>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body" idx="1"/>
          </p:nvPr>
        </p:nvSpPr>
        <p:spPr/>
        <p:txBody>
          <a:bodyPr lIns="0" tIns="0" rIns="0" bIns="0"/>
          <a:lstStyle>
            <a:lvl1pPr>
              <a:defRPr sz="3200" b="0" i="0">
                <a:solidFill>
                  <a:schemeClr val="bg1"/>
                </a:solidFill>
                <a:latin typeface="Trebuchet MS" panose="020B0603020202020204"/>
                <a:cs typeface="Trebuchet MS" panose="020B0603020202020204"/>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16" name="bg object 16"/>
          <p:cNvSpPr/>
          <p:nvPr/>
        </p:nvSpPr>
        <p:spPr>
          <a:xfrm>
            <a:off x="0" y="0"/>
            <a:ext cx="18283555" cy="10287000"/>
          </a:xfrm>
          <a:custGeom>
            <a:avLst/>
            <a:gdLst/>
            <a:ahLst/>
            <a:cxnLst/>
            <a:rect l="l" t="t" r="r" b="b"/>
            <a:pathLst>
              <a:path w="18283555" h="10287000">
                <a:moveTo>
                  <a:pt x="18283533" y="10286999"/>
                </a:moveTo>
                <a:lnTo>
                  <a:pt x="0" y="10286999"/>
                </a:lnTo>
                <a:lnTo>
                  <a:pt x="0" y="0"/>
                </a:lnTo>
                <a:lnTo>
                  <a:pt x="18283533" y="0"/>
                </a:lnTo>
                <a:lnTo>
                  <a:pt x="18283533" y="10286999"/>
                </a:lnTo>
                <a:close/>
              </a:path>
            </a:pathLst>
          </a:custGeom>
          <a:solidFill>
            <a:srgbClr val="000000">
              <a:alpha val="84999"/>
            </a:srgbClr>
          </a:solidFill>
        </p:spPr>
        <p:txBody>
          <a:bodyPr wrap="square" lIns="0" tIns="0" rIns="0" bIns="0" rtlCol="0"/>
          <a:lstStyle/>
          <a:p/>
        </p:txBody>
      </p:sp>
      <p:sp>
        <p:nvSpPr>
          <p:cNvPr id="17" name="bg object 17"/>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18" name="bg object 18"/>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1B1C1B"/>
          </a:solidFill>
        </p:spPr>
        <p:txBody>
          <a:bodyPr wrap="square" lIns="0" tIns="0" rIns="0" bIns="0" rtlCol="0"/>
          <a:lstStyle/>
          <a:p/>
        </p:txBody>
      </p:sp>
      <p:sp>
        <p:nvSpPr>
          <p:cNvPr id="19" name="bg object 19"/>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1B1C1B"/>
          </a:solidFill>
        </p:spPr>
        <p:txBody>
          <a:bodyPr wrap="square" lIns="0" tIns="0" rIns="0" bIns="0" rtlCol="0"/>
          <a:lstStyle/>
          <a:p/>
        </p:txBody>
      </p:sp>
      <p:sp>
        <p:nvSpPr>
          <p:cNvPr id="20" name="bg object 20"/>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1B1C1B"/>
          </a:solidFill>
        </p:spPr>
        <p:txBody>
          <a:bodyPr wrap="square" lIns="0" tIns="0" rIns="0" bIns="0" rtlCol="0"/>
          <a:lstStyle/>
          <a:p/>
        </p:txBody>
      </p:sp>
      <p:sp>
        <p:nvSpPr>
          <p:cNvPr id="21" name="bg object 21"/>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2" name="bg object 22"/>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3" name="bg object 23"/>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4" name="bg object 24"/>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5" name="bg object 25"/>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6" name="bg object 26"/>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7" name="bg object 27"/>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8" name="bg object 28"/>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9" name="bg object 29"/>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30" name="bg object 30"/>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1B1C1B"/>
          </a:solidFill>
        </p:spPr>
        <p:txBody>
          <a:bodyPr wrap="square" lIns="0" tIns="0" rIns="0" bIns="0" rtlCol="0"/>
          <a:lstStyle/>
          <a:p/>
        </p:txBody>
      </p:sp>
      <p:sp>
        <p:nvSpPr>
          <p:cNvPr id="2" name="Holder 2"/>
          <p:cNvSpPr>
            <a:spLocks noGrp="1"/>
          </p:cNvSpPr>
          <p:nvPr>
            <p:ph type="title"/>
          </p:nvPr>
        </p:nvSpPr>
        <p:spPr/>
        <p:txBody>
          <a:bodyPr lIns="0" tIns="0" rIns="0" bIns="0"/>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16000" y="625747"/>
            <a:ext cx="11769725" cy="1416050"/>
          </a:xfrm>
          <a:prstGeom prst="rect">
            <a:avLst/>
          </a:prstGeom>
        </p:spPr>
        <p:txBody>
          <a:bodyPr wrap="square" lIns="0" tIns="0" rIns="0" bIns="0">
            <a:spAutoFit/>
          </a:bodyPr>
          <a:lstStyle>
            <a:lvl1pPr>
              <a:defRPr sz="4500" b="1" i="0">
                <a:solidFill>
                  <a:schemeClr val="tx1"/>
                </a:solidFill>
                <a:latin typeface="Verdana" panose="020B0604030504040204"/>
                <a:cs typeface="Verdana" panose="020B0604030504040204"/>
              </a:defRPr>
            </a:lvl1pPr>
          </a:lstStyle>
          <a:p/>
        </p:txBody>
      </p:sp>
      <p:sp>
        <p:nvSpPr>
          <p:cNvPr id="3" name="Holder 3"/>
          <p:cNvSpPr>
            <a:spLocks noGrp="1"/>
          </p:cNvSpPr>
          <p:nvPr>
            <p:ph type="body" idx="1"/>
          </p:nvPr>
        </p:nvSpPr>
        <p:spPr>
          <a:xfrm>
            <a:off x="2313929" y="3298977"/>
            <a:ext cx="14302740" cy="6207125"/>
          </a:xfrm>
          <a:prstGeom prst="rect">
            <a:avLst/>
          </a:prstGeom>
        </p:spPr>
        <p:txBody>
          <a:bodyPr wrap="square" lIns="0" tIns="0" rIns="0" bIns="0">
            <a:spAutoFit/>
          </a:bodyPr>
          <a:lstStyle>
            <a:lvl1pPr>
              <a:defRPr sz="3200" b="0" i="0">
                <a:solidFill>
                  <a:schemeClr val="bg1"/>
                </a:solidFill>
                <a:latin typeface="Trebuchet MS" panose="020B0603020202020204"/>
                <a:cs typeface="Trebuchet MS" panose="020B0603020202020204"/>
              </a:defRPr>
            </a:lvl1pPr>
          </a:lstStyle>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29.jpeg"/><Relationship Id="rId2" Type="http://schemas.openxmlformats.org/officeDocument/2006/relationships/tags" Target="../tags/tag11.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481" y="-114300"/>
            <a:ext cx="18280380" cy="10287000"/>
            <a:chOff x="8536" y="0"/>
            <a:chExt cx="18280380" cy="10287000"/>
          </a:xfrm>
        </p:grpSpPr>
        <p:pic>
          <p:nvPicPr>
            <p:cNvPr id="3" name="object 3"/>
            <p:cNvPicPr/>
            <p:nvPr/>
          </p:nvPicPr>
          <p:blipFill>
            <a:blip r:embed="rId1" cstate="print"/>
            <a:stretch>
              <a:fillRect/>
            </a:stretch>
          </p:blipFill>
          <p:spPr>
            <a:xfrm>
              <a:off x="8536" y="0"/>
              <a:ext cx="18280369" cy="10287000"/>
            </a:xfrm>
            <a:prstGeom prst="rect">
              <a:avLst/>
            </a:prstGeom>
          </p:spPr>
        </p:pic>
        <p:pic>
          <p:nvPicPr>
            <p:cNvPr id="4" name="object 4"/>
            <p:cNvPicPr/>
            <p:nvPr/>
          </p:nvPicPr>
          <p:blipFill>
            <a:blip r:embed="rId2" cstate="print"/>
            <a:stretch>
              <a:fillRect/>
            </a:stretch>
          </p:blipFill>
          <p:spPr>
            <a:xfrm>
              <a:off x="11736025" y="4399051"/>
              <a:ext cx="4583228" cy="4571999"/>
            </a:xfrm>
            <a:prstGeom prst="rect">
              <a:avLst/>
            </a:prstGeom>
          </p:spPr>
        </p:pic>
        <p:sp>
          <p:nvSpPr>
            <p:cNvPr id="5" name="object 5"/>
            <p:cNvSpPr/>
            <p:nvPr/>
          </p:nvSpPr>
          <p:spPr>
            <a:xfrm>
              <a:off x="15304249" y="4314411"/>
              <a:ext cx="356870" cy="356870"/>
            </a:xfrm>
            <a:custGeom>
              <a:avLst/>
              <a:gdLst/>
              <a:ahLst/>
              <a:cxnLst/>
              <a:rect l="l" t="t" r="r" b="b"/>
              <a:pathLst>
                <a:path w="356869" h="356870">
                  <a:moveTo>
                    <a:pt x="178200" y="356400"/>
                  </a:moveTo>
                  <a:lnTo>
                    <a:pt x="130827" y="350034"/>
                  </a:lnTo>
                  <a:lnTo>
                    <a:pt x="88259" y="332070"/>
                  </a:lnTo>
                  <a:lnTo>
                    <a:pt x="52193" y="304206"/>
                  </a:lnTo>
                  <a:lnTo>
                    <a:pt x="24329" y="268141"/>
                  </a:lnTo>
                  <a:lnTo>
                    <a:pt x="6365" y="225572"/>
                  </a:lnTo>
                  <a:lnTo>
                    <a:pt x="0" y="178200"/>
                  </a:lnTo>
                  <a:lnTo>
                    <a:pt x="6365" y="130827"/>
                  </a:lnTo>
                  <a:lnTo>
                    <a:pt x="24329" y="88259"/>
                  </a:lnTo>
                  <a:lnTo>
                    <a:pt x="52193" y="52193"/>
                  </a:lnTo>
                  <a:lnTo>
                    <a:pt x="88259" y="24329"/>
                  </a:lnTo>
                  <a:lnTo>
                    <a:pt x="130827" y="6365"/>
                  </a:lnTo>
                  <a:lnTo>
                    <a:pt x="178200" y="0"/>
                  </a:lnTo>
                  <a:lnTo>
                    <a:pt x="225573" y="6365"/>
                  </a:lnTo>
                  <a:lnTo>
                    <a:pt x="268141" y="24329"/>
                  </a:lnTo>
                  <a:lnTo>
                    <a:pt x="304206" y="52193"/>
                  </a:lnTo>
                  <a:lnTo>
                    <a:pt x="332070" y="88259"/>
                  </a:lnTo>
                  <a:lnTo>
                    <a:pt x="350034" y="130827"/>
                  </a:lnTo>
                  <a:lnTo>
                    <a:pt x="356400" y="178200"/>
                  </a:lnTo>
                  <a:lnTo>
                    <a:pt x="350034" y="225572"/>
                  </a:lnTo>
                  <a:lnTo>
                    <a:pt x="332070" y="268141"/>
                  </a:lnTo>
                  <a:lnTo>
                    <a:pt x="304206" y="304206"/>
                  </a:lnTo>
                  <a:lnTo>
                    <a:pt x="268141" y="332070"/>
                  </a:lnTo>
                  <a:lnTo>
                    <a:pt x="225573" y="350034"/>
                  </a:lnTo>
                  <a:lnTo>
                    <a:pt x="178200" y="356400"/>
                  </a:lnTo>
                  <a:close/>
                </a:path>
              </a:pathLst>
            </a:custGeom>
            <a:solidFill>
              <a:srgbClr val="A27704"/>
            </a:solidFill>
          </p:spPr>
          <p:txBody>
            <a:bodyPr wrap="square" lIns="0" tIns="0" rIns="0" bIns="0" rtlCol="0"/>
            <a:lstStyle/>
            <a:p/>
          </p:txBody>
        </p:sp>
        <p:sp>
          <p:nvSpPr>
            <p:cNvPr id="6" name="object 6"/>
            <p:cNvSpPr/>
            <p:nvPr/>
          </p:nvSpPr>
          <p:spPr>
            <a:xfrm>
              <a:off x="16323247" y="8987992"/>
              <a:ext cx="1965325" cy="541020"/>
            </a:xfrm>
            <a:custGeom>
              <a:avLst/>
              <a:gdLst/>
              <a:ahLst/>
              <a:cxnLst/>
              <a:rect l="l" t="t" r="r" b="b"/>
              <a:pathLst>
                <a:path w="1965325" h="541020">
                  <a:moveTo>
                    <a:pt x="935520" y="264998"/>
                  </a:moveTo>
                  <a:lnTo>
                    <a:pt x="930808" y="217335"/>
                  </a:lnTo>
                  <a:lnTo>
                    <a:pt x="915466" y="166865"/>
                  </a:lnTo>
                  <a:lnTo>
                    <a:pt x="890638" y="120345"/>
                  </a:lnTo>
                  <a:lnTo>
                    <a:pt x="856881" y="79171"/>
                  </a:lnTo>
                  <a:lnTo>
                    <a:pt x="815708" y="45415"/>
                  </a:lnTo>
                  <a:lnTo>
                    <a:pt x="769175" y="20574"/>
                  </a:lnTo>
                  <a:lnTo>
                    <a:pt x="718718" y="5245"/>
                  </a:lnTo>
                  <a:lnTo>
                    <a:pt x="665734" y="0"/>
                  </a:lnTo>
                  <a:lnTo>
                    <a:pt x="270306" y="0"/>
                  </a:lnTo>
                  <a:lnTo>
                    <a:pt x="217322" y="5245"/>
                  </a:lnTo>
                  <a:lnTo>
                    <a:pt x="166865" y="20574"/>
                  </a:lnTo>
                  <a:lnTo>
                    <a:pt x="120332" y="45415"/>
                  </a:lnTo>
                  <a:lnTo>
                    <a:pt x="79171" y="79171"/>
                  </a:lnTo>
                  <a:lnTo>
                    <a:pt x="45415" y="120345"/>
                  </a:lnTo>
                  <a:lnTo>
                    <a:pt x="20574" y="166865"/>
                  </a:lnTo>
                  <a:lnTo>
                    <a:pt x="5232" y="217335"/>
                  </a:lnTo>
                  <a:lnTo>
                    <a:pt x="0" y="270319"/>
                  </a:lnTo>
                  <a:lnTo>
                    <a:pt x="5232" y="323291"/>
                  </a:lnTo>
                  <a:lnTo>
                    <a:pt x="20574" y="373761"/>
                  </a:lnTo>
                  <a:lnTo>
                    <a:pt x="45415" y="420281"/>
                  </a:lnTo>
                  <a:lnTo>
                    <a:pt x="79171" y="461454"/>
                  </a:lnTo>
                  <a:lnTo>
                    <a:pt x="120332" y="495211"/>
                  </a:lnTo>
                  <a:lnTo>
                    <a:pt x="166865" y="520052"/>
                  </a:lnTo>
                  <a:lnTo>
                    <a:pt x="217322" y="535381"/>
                  </a:lnTo>
                  <a:lnTo>
                    <a:pt x="270306" y="540626"/>
                  </a:lnTo>
                  <a:lnTo>
                    <a:pt x="665734" y="540626"/>
                  </a:lnTo>
                  <a:lnTo>
                    <a:pt x="718718" y="535381"/>
                  </a:lnTo>
                  <a:lnTo>
                    <a:pt x="769175" y="520052"/>
                  </a:lnTo>
                  <a:lnTo>
                    <a:pt x="815708" y="495211"/>
                  </a:lnTo>
                  <a:lnTo>
                    <a:pt x="856881" y="461454"/>
                  </a:lnTo>
                  <a:lnTo>
                    <a:pt x="890638" y="420281"/>
                  </a:lnTo>
                  <a:lnTo>
                    <a:pt x="915466" y="373761"/>
                  </a:lnTo>
                  <a:lnTo>
                    <a:pt x="930808" y="323291"/>
                  </a:lnTo>
                  <a:lnTo>
                    <a:pt x="935520" y="275628"/>
                  </a:lnTo>
                  <a:lnTo>
                    <a:pt x="935520" y="264998"/>
                  </a:lnTo>
                  <a:close/>
                </a:path>
                <a:path w="1965325" h="541020">
                  <a:moveTo>
                    <a:pt x="1964740" y="0"/>
                  </a:moveTo>
                  <a:lnTo>
                    <a:pt x="1375816" y="0"/>
                  </a:lnTo>
                  <a:lnTo>
                    <a:pt x="1322832" y="5245"/>
                  </a:lnTo>
                  <a:lnTo>
                    <a:pt x="1272374" y="20574"/>
                  </a:lnTo>
                  <a:lnTo>
                    <a:pt x="1225842" y="45415"/>
                  </a:lnTo>
                  <a:lnTo>
                    <a:pt x="1184681" y="79171"/>
                  </a:lnTo>
                  <a:lnTo>
                    <a:pt x="1150924" y="120345"/>
                  </a:lnTo>
                  <a:lnTo>
                    <a:pt x="1126083" y="166865"/>
                  </a:lnTo>
                  <a:lnTo>
                    <a:pt x="1110742" y="217335"/>
                  </a:lnTo>
                  <a:lnTo>
                    <a:pt x="1105509" y="270319"/>
                  </a:lnTo>
                  <a:lnTo>
                    <a:pt x="1110742" y="323291"/>
                  </a:lnTo>
                  <a:lnTo>
                    <a:pt x="1126083" y="373761"/>
                  </a:lnTo>
                  <a:lnTo>
                    <a:pt x="1150924" y="420281"/>
                  </a:lnTo>
                  <a:lnTo>
                    <a:pt x="1184681" y="461454"/>
                  </a:lnTo>
                  <a:lnTo>
                    <a:pt x="1225842" y="495211"/>
                  </a:lnTo>
                  <a:lnTo>
                    <a:pt x="1272374" y="520052"/>
                  </a:lnTo>
                  <a:lnTo>
                    <a:pt x="1322832" y="535381"/>
                  </a:lnTo>
                  <a:lnTo>
                    <a:pt x="1375816" y="540626"/>
                  </a:lnTo>
                  <a:lnTo>
                    <a:pt x="1964740" y="540626"/>
                  </a:lnTo>
                  <a:lnTo>
                    <a:pt x="1964740" y="0"/>
                  </a:lnTo>
                  <a:close/>
                </a:path>
              </a:pathLst>
            </a:custGeom>
            <a:solidFill>
              <a:srgbClr val="1B1C1B"/>
            </a:solidFill>
          </p:spPr>
          <p:txBody>
            <a:bodyPr wrap="square" lIns="0" tIns="0" rIns="0" bIns="0" rtlCol="0"/>
            <a:lstStyle/>
            <a:p/>
          </p:txBody>
        </p:sp>
        <p:pic>
          <p:nvPicPr>
            <p:cNvPr id="7" name="object 7"/>
            <p:cNvPicPr/>
            <p:nvPr/>
          </p:nvPicPr>
          <p:blipFill>
            <a:blip r:embed="rId3" cstate="print"/>
            <a:stretch>
              <a:fillRect/>
            </a:stretch>
          </p:blipFill>
          <p:spPr>
            <a:xfrm>
              <a:off x="9335260" y="8865271"/>
              <a:ext cx="83527" cy="83527"/>
            </a:xfrm>
            <a:prstGeom prst="rect">
              <a:avLst/>
            </a:prstGeom>
          </p:spPr>
        </p:pic>
        <p:pic>
          <p:nvPicPr>
            <p:cNvPr id="8" name="object 8"/>
            <p:cNvPicPr/>
            <p:nvPr/>
          </p:nvPicPr>
          <p:blipFill>
            <a:blip r:embed="rId4" cstate="print"/>
            <a:stretch>
              <a:fillRect/>
            </a:stretch>
          </p:blipFill>
          <p:spPr>
            <a:xfrm>
              <a:off x="9571774" y="8865271"/>
              <a:ext cx="83512" cy="83527"/>
            </a:xfrm>
            <a:prstGeom prst="rect">
              <a:avLst/>
            </a:prstGeom>
          </p:spPr>
        </p:pic>
        <p:pic>
          <p:nvPicPr>
            <p:cNvPr id="9" name="object 9"/>
            <p:cNvPicPr/>
            <p:nvPr/>
          </p:nvPicPr>
          <p:blipFill>
            <a:blip r:embed="rId5" cstate="print"/>
            <a:stretch>
              <a:fillRect/>
            </a:stretch>
          </p:blipFill>
          <p:spPr>
            <a:xfrm>
              <a:off x="9805959" y="8865271"/>
              <a:ext cx="83512" cy="83527"/>
            </a:xfrm>
            <a:prstGeom prst="rect">
              <a:avLst/>
            </a:prstGeom>
          </p:spPr>
        </p:pic>
        <p:pic>
          <p:nvPicPr>
            <p:cNvPr id="10" name="object 10"/>
            <p:cNvPicPr/>
            <p:nvPr/>
          </p:nvPicPr>
          <p:blipFill>
            <a:blip r:embed="rId5" cstate="print"/>
            <a:stretch>
              <a:fillRect/>
            </a:stretch>
          </p:blipFill>
          <p:spPr>
            <a:xfrm>
              <a:off x="9101089" y="8865271"/>
              <a:ext cx="83512" cy="83527"/>
            </a:xfrm>
            <a:prstGeom prst="rect">
              <a:avLst/>
            </a:prstGeom>
          </p:spPr>
        </p:pic>
        <p:pic>
          <p:nvPicPr>
            <p:cNvPr id="11" name="object 11"/>
            <p:cNvPicPr/>
            <p:nvPr/>
          </p:nvPicPr>
          <p:blipFill>
            <a:blip r:embed="rId4" cstate="print"/>
            <a:stretch>
              <a:fillRect/>
            </a:stretch>
          </p:blipFill>
          <p:spPr>
            <a:xfrm>
              <a:off x="8866904" y="8865271"/>
              <a:ext cx="83512" cy="83527"/>
            </a:xfrm>
            <a:prstGeom prst="rect">
              <a:avLst/>
            </a:prstGeom>
          </p:spPr>
        </p:pic>
        <p:pic>
          <p:nvPicPr>
            <p:cNvPr id="12" name="object 12"/>
            <p:cNvPicPr/>
            <p:nvPr/>
          </p:nvPicPr>
          <p:blipFill>
            <a:blip r:embed="rId6" cstate="print"/>
            <a:stretch>
              <a:fillRect/>
            </a:stretch>
          </p:blipFill>
          <p:spPr>
            <a:xfrm>
              <a:off x="9335260" y="9099456"/>
              <a:ext cx="83527" cy="83527"/>
            </a:xfrm>
            <a:prstGeom prst="rect">
              <a:avLst/>
            </a:prstGeom>
          </p:spPr>
        </p:pic>
        <p:pic>
          <p:nvPicPr>
            <p:cNvPr id="13" name="object 13"/>
            <p:cNvPicPr/>
            <p:nvPr/>
          </p:nvPicPr>
          <p:blipFill>
            <a:blip r:embed="rId7" cstate="print"/>
            <a:stretch>
              <a:fillRect/>
            </a:stretch>
          </p:blipFill>
          <p:spPr>
            <a:xfrm>
              <a:off x="9571774" y="9099456"/>
              <a:ext cx="83512" cy="83527"/>
            </a:xfrm>
            <a:prstGeom prst="rect">
              <a:avLst/>
            </a:prstGeom>
          </p:spPr>
        </p:pic>
        <p:pic>
          <p:nvPicPr>
            <p:cNvPr id="14" name="object 14"/>
            <p:cNvPicPr/>
            <p:nvPr/>
          </p:nvPicPr>
          <p:blipFill>
            <a:blip r:embed="rId8" cstate="print"/>
            <a:stretch>
              <a:fillRect/>
            </a:stretch>
          </p:blipFill>
          <p:spPr>
            <a:xfrm>
              <a:off x="9805959" y="9099456"/>
              <a:ext cx="83512" cy="83527"/>
            </a:xfrm>
            <a:prstGeom prst="rect">
              <a:avLst/>
            </a:prstGeom>
          </p:spPr>
        </p:pic>
        <p:pic>
          <p:nvPicPr>
            <p:cNvPr id="15" name="object 15"/>
            <p:cNvPicPr/>
            <p:nvPr/>
          </p:nvPicPr>
          <p:blipFill>
            <a:blip r:embed="rId8" cstate="print"/>
            <a:stretch>
              <a:fillRect/>
            </a:stretch>
          </p:blipFill>
          <p:spPr>
            <a:xfrm>
              <a:off x="9101089" y="9099456"/>
              <a:ext cx="83512" cy="83527"/>
            </a:xfrm>
            <a:prstGeom prst="rect">
              <a:avLst/>
            </a:prstGeom>
          </p:spPr>
        </p:pic>
        <p:pic>
          <p:nvPicPr>
            <p:cNvPr id="16" name="object 16"/>
            <p:cNvPicPr/>
            <p:nvPr/>
          </p:nvPicPr>
          <p:blipFill>
            <a:blip r:embed="rId7" cstate="print"/>
            <a:stretch>
              <a:fillRect/>
            </a:stretch>
          </p:blipFill>
          <p:spPr>
            <a:xfrm>
              <a:off x="8866904" y="9099456"/>
              <a:ext cx="83512" cy="83527"/>
            </a:xfrm>
            <a:prstGeom prst="rect">
              <a:avLst/>
            </a:prstGeom>
          </p:spPr>
        </p:pic>
        <p:pic>
          <p:nvPicPr>
            <p:cNvPr id="17" name="object 17"/>
            <p:cNvPicPr/>
            <p:nvPr/>
          </p:nvPicPr>
          <p:blipFill>
            <a:blip r:embed="rId6" cstate="print"/>
            <a:stretch>
              <a:fillRect/>
            </a:stretch>
          </p:blipFill>
          <p:spPr>
            <a:xfrm>
              <a:off x="9335260" y="9333641"/>
              <a:ext cx="83527" cy="83512"/>
            </a:xfrm>
            <a:prstGeom prst="rect">
              <a:avLst/>
            </a:prstGeom>
          </p:spPr>
        </p:pic>
        <p:pic>
          <p:nvPicPr>
            <p:cNvPr id="18" name="object 18"/>
            <p:cNvPicPr/>
            <p:nvPr/>
          </p:nvPicPr>
          <p:blipFill>
            <a:blip r:embed="rId7" cstate="print"/>
            <a:stretch>
              <a:fillRect/>
            </a:stretch>
          </p:blipFill>
          <p:spPr>
            <a:xfrm>
              <a:off x="9571774" y="9333641"/>
              <a:ext cx="83512" cy="83512"/>
            </a:xfrm>
            <a:prstGeom prst="rect">
              <a:avLst/>
            </a:prstGeom>
          </p:spPr>
        </p:pic>
        <p:pic>
          <p:nvPicPr>
            <p:cNvPr id="19" name="object 19"/>
            <p:cNvPicPr/>
            <p:nvPr/>
          </p:nvPicPr>
          <p:blipFill>
            <a:blip r:embed="rId8" cstate="print"/>
            <a:stretch>
              <a:fillRect/>
            </a:stretch>
          </p:blipFill>
          <p:spPr>
            <a:xfrm>
              <a:off x="9805959" y="9333641"/>
              <a:ext cx="83512" cy="83512"/>
            </a:xfrm>
            <a:prstGeom prst="rect">
              <a:avLst/>
            </a:prstGeom>
          </p:spPr>
        </p:pic>
        <p:pic>
          <p:nvPicPr>
            <p:cNvPr id="20" name="object 20"/>
            <p:cNvPicPr/>
            <p:nvPr/>
          </p:nvPicPr>
          <p:blipFill>
            <a:blip r:embed="rId8" cstate="print"/>
            <a:stretch>
              <a:fillRect/>
            </a:stretch>
          </p:blipFill>
          <p:spPr>
            <a:xfrm>
              <a:off x="9101089" y="9333641"/>
              <a:ext cx="83512" cy="83512"/>
            </a:xfrm>
            <a:prstGeom prst="rect">
              <a:avLst/>
            </a:prstGeom>
          </p:spPr>
        </p:pic>
        <p:pic>
          <p:nvPicPr>
            <p:cNvPr id="21" name="object 21"/>
            <p:cNvPicPr/>
            <p:nvPr/>
          </p:nvPicPr>
          <p:blipFill>
            <a:blip r:embed="rId7" cstate="print"/>
            <a:stretch>
              <a:fillRect/>
            </a:stretch>
          </p:blipFill>
          <p:spPr>
            <a:xfrm>
              <a:off x="8866904" y="9333641"/>
              <a:ext cx="83512" cy="83512"/>
            </a:xfrm>
            <a:prstGeom prst="rect">
              <a:avLst/>
            </a:prstGeom>
          </p:spPr>
        </p:pic>
        <p:pic>
          <p:nvPicPr>
            <p:cNvPr id="22" name="object 22"/>
            <p:cNvPicPr/>
            <p:nvPr/>
          </p:nvPicPr>
          <p:blipFill>
            <a:blip r:embed="rId6" cstate="print"/>
            <a:stretch>
              <a:fillRect/>
            </a:stretch>
          </p:blipFill>
          <p:spPr>
            <a:xfrm>
              <a:off x="9335260" y="9567826"/>
              <a:ext cx="83527" cy="83512"/>
            </a:xfrm>
            <a:prstGeom prst="rect">
              <a:avLst/>
            </a:prstGeom>
          </p:spPr>
        </p:pic>
        <p:pic>
          <p:nvPicPr>
            <p:cNvPr id="23" name="object 23"/>
            <p:cNvPicPr/>
            <p:nvPr/>
          </p:nvPicPr>
          <p:blipFill>
            <a:blip r:embed="rId7" cstate="print"/>
            <a:stretch>
              <a:fillRect/>
            </a:stretch>
          </p:blipFill>
          <p:spPr>
            <a:xfrm>
              <a:off x="9571774" y="9567826"/>
              <a:ext cx="83512" cy="83512"/>
            </a:xfrm>
            <a:prstGeom prst="rect">
              <a:avLst/>
            </a:prstGeom>
          </p:spPr>
        </p:pic>
        <p:pic>
          <p:nvPicPr>
            <p:cNvPr id="24" name="object 24"/>
            <p:cNvPicPr/>
            <p:nvPr/>
          </p:nvPicPr>
          <p:blipFill>
            <a:blip r:embed="rId8" cstate="print"/>
            <a:stretch>
              <a:fillRect/>
            </a:stretch>
          </p:blipFill>
          <p:spPr>
            <a:xfrm>
              <a:off x="9805959" y="9567826"/>
              <a:ext cx="83512" cy="83512"/>
            </a:xfrm>
            <a:prstGeom prst="rect">
              <a:avLst/>
            </a:prstGeom>
          </p:spPr>
        </p:pic>
        <p:pic>
          <p:nvPicPr>
            <p:cNvPr id="25" name="object 25"/>
            <p:cNvPicPr/>
            <p:nvPr/>
          </p:nvPicPr>
          <p:blipFill>
            <a:blip r:embed="rId8" cstate="print"/>
            <a:stretch>
              <a:fillRect/>
            </a:stretch>
          </p:blipFill>
          <p:spPr>
            <a:xfrm>
              <a:off x="9101089" y="9567826"/>
              <a:ext cx="83512" cy="83512"/>
            </a:xfrm>
            <a:prstGeom prst="rect">
              <a:avLst/>
            </a:prstGeom>
          </p:spPr>
        </p:pic>
        <p:pic>
          <p:nvPicPr>
            <p:cNvPr id="26" name="object 26"/>
            <p:cNvPicPr/>
            <p:nvPr/>
          </p:nvPicPr>
          <p:blipFill>
            <a:blip r:embed="rId7" cstate="print"/>
            <a:stretch>
              <a:fillRect/>
            </a:stretch>
          </p:blipFill>
          <p:spPr>
            <a:xfrm>
              <a:off x="8866904" y="9567826"/>
              <a:ext cx="83512" cy="83512"/>
            </a:xfrm>
            <a:prstGeom prst="rect">
              <a:avLst/>
            </a:prstGeom>
          </p:spPr>
        </p:pic>
        <p:pic>
          <p:nvPicPr>
            <p:cNvPr id="27" name="object 27"/>
            <p:cNvPicPr/>
            <p:nvPr/>
          </p:nvPicPr>
          <p:blipFill>
            <a:blip r:embed="rId4" cstate="print"/>
            <a:stretch>
              <a:fillRect/>
            </a:stretch>
          </p:blipFill>
          <p:spPr>
            <a:xfrm>
              <a:off x="8632720" y="8865271"/>
              <a:ext cx="83512" cy="83527"/>
            </a:xfrm>
            <a:prstGeom prst="rect">
              <a:avLst/>
            </a:prstGeom>
          </p:spPr>
        </p:pic>
        <p:pic>
          <p:nvPicPr>
            <p:cNvPr id="28" name="object 28"/>
            <p:cNvPicPr/>
            <p:nvPr/>
          </p:nvPicPr>
          <p:blipFill>
            <a:blip r:embed="rId3" cstate="print"/>
            <a:stretch>
              <a:fillRect/>
            </a:stretch>
          </p:blipFill>
          <p:spPr>
            <a:xfrm>
              <a:off x="8398535" y="8865271"/>
              <a:ext cx="83512" cy="83527"/>
            </a:xfrm>
            <a:prstGeom prst="rect">
              <a:avLst/>
            </a:prstGeom>
          </p:spPr>
        </p:pic>
        <p:pic>
          <p:nvPicPr>
            <p:cNvPr id="29" name="object 29"/>
            <p:cNvPicPr/>
            <p:nvPr/>
          </p:nvPicPr>
          <p:blipFill>
            <a:blip r:embed="rId7" cstate="print"/>
            <a:stretch>
              <a:fillRect/>
            </a:stretch>
          </p:blipFill>
          <p:spPr>
            <a:xfrm>
              <a:off x="8632720" y="9099456"/>
              <a:ext cx="83512" cy="83527"/>
            </a:xfrm>
            <a:prstGeom prst="rect">
              <a:avLst/>
            </a:prstGeom>
          </p:spPr>
        </p:pic>
        <p:pic>
          <p:nvPicPr>
            <p:cNvPr id="30" name="object 30"/>
            <p:cNvPicPr/>
            <p:nvPr/>
          </p:nvPicPr>
          <p:blipFill>
            <a:blip r:embed="rId6" cstate="print"/>
            <a:stretch>
              <a:fillRect/>
            </a:stretch>
          </p:blipFill>
          <p:spPr>
            <a:xfrm>
              <a:off x="8398535" y="9099456"/>
              <a:ext cx="83512" cy="83527"/>
            </a:xfrm>
            <a:prstGeom prst="rect">
              <a:avLst/>
            </a:prstGeom>
          </p:spPr>
        </p:pic>
        <p:pic>
          <p:nvPicPr>
            <p:cNvPr id="31" name="object 31"/>
            <p:cNvPicPr/>
            <p:nvPr/>
          </p:nvPicPr>
          <p:blipFill>
            <a:blip r:embed="rId7" cstate="print"/>
            <a:stretch>
              <a:fillRect/>
            </a:stretch>
          </p:blipFill>
          <p:spPr>
            <a:xfrm>
              <a:off x="8632720" y="9333641"/>
              <a:ext cx="83512" cy="83512"/>
            </a:xfrm>
            <a:prstGeom prst="rect">
              <a:avLst/>
            </a:prstGeom>
          </p:spPr>
        </p:pic>
        <p:pic>
          <p:nvPicPr>
            <p:cNvPr id="32" name="object 32"/>
            <p:cNvPicPr/>
            <p:nvPr/>
          </p:nvPicPr>
          <p:blipFill>
            <a:blip r:embed="rId6" cstate="print"/>
            <a:stretch>
              <a:fillRect/>
            </a:stretch>
          </p:blipFill>
          <p:spPr>
            <a:xfrm>
              <a:off x="8398535" y="9333641"/>
              <a:ext cx="83512" cy="83512"/>
            </a:xfrm>
            <a:prstGeom prst="rect">
              <a:avLst/>
            </a:prstGeom>
          </p:spPr>
        </p:pic>
        <p:pic>
          <p:nvPicPr>
            <p:cNvPr id="33" name="object 33"/>
            <p:cNvPicPr/>
            <p:nvPr/>
          </p:nvPicPr>
          <p:blipFill>
            <a:blip r:embed="rId6" cstate="print"/>
            <a:stretch>
              <a:fillRect/>
            </a:stretch>
          </p:blipFill>
          <p:spPr>
            <a:xfrm>
              <a:off x="8398535" y="9567826"/>
              <a:ext cx="83512" cy="83512"/>
            </a:xfrm>
            <a:prstGeom prst="rect">
              <a:avLst/>
            </a:prstGeom>
          </p:spPr>
        </p:pic>
        <p:pic>
          <p:nvPicPr>
            <p:cNvPr id="34" name="object 34"/>
            <p:cNvPicPr/>
            <p:nvPr/>
          </p:nvPicPr>
          <p:blipFill>
            <a:blip r:embed="rId7" cstate="print"/>
            <a:stretch>
              <a:fillRect/>
            </a:stretch>
          </p:blipFill>
          <p:spPr>
            <a:xfrm>
              <a:off x="8632720" y="9567826"/>
              <a:ext cx="83512" cy="83512"/>
            </a:xfrm>
            <a:prstGeom prst="rect">
              <a:avLst/>
            </a:prstGeom>
          </p:spPr>
        </p:pic>
        <p:sp>
          <p:nvSpPr>
            <p:cNvPr id="35" name="object 35"/>
            <p:cNvSpPr/>
            <p:nvPr/>
          </p:nvSpPr>
          <p:spPr>
            <a:xfrm>
              <a:off x="9382837" y="2003424"/>
              <a:ext cx="2964815" cy="885825"/>
            </a:xfrm>
            <a:custGeom>
              <a:avLst/>
              <a:gdLst/>
              <a:ahLst/>
              <a:cxnLst/>
              <a:rect l="l" t="t" r="r" b="b"/>
              <a:pathLst>
                <a:path w="2964815" h="885825">
                  <a:moveTo>
                    <a:pt x="296456" y="143040"/>
                  </a:moveTo>
                  <a:lnTo>
                    <a:pt x="267512" y="110083"/>
                  </a:lnTo>
                  <a:lnTo>
                    <a:pt x="262521" y="109093"/>
                  </a:lnTo>
                  <a:lnTo>
                    <a:pt x="187363" y="109093"/>
                  </a:lnTo>
                  <a:lnTo>
                    <a:pt x="187363" y="33934"/>
                  </a:lnTo>
                  <a:lnTo>
                    <a:pt x="158407" y="990"/>
                  </a:lnTo>
                  <a:lnTo>
                    <a:pt x="153416" y="0"/>
                  </a:lnTo>
                  <a:lnTo>
                    <a:pt x="143040" y="0"/>
                  </a:lnTo>
                  <a:lnTo>
                    <a:pt x="110083" y="28943"/>
                  </a:lnTo>
                  <a:lnTo>
                    <a:pt x="109093" y="33934"/>
                  </a:lnTo>
                  <a:lnTo>
                    <a:pt x="109093" y="109093"/>
                  </a:lnTo>
                  <a:lnTo>
                    <a:pt x="33934" y="109093"/>
                  </a:lnTo>
                  <a:lnTo>
                    <a:pt x="990" y="138049"/>
                  </a:lnTo>
                  <a:lnTo>
                    <a:pt x="0" y="143040"/>
                  </a:lnTo>
                  <a:lnTo>
                    <a:pt x="0" y="153416"/>
                  </a:lnTo>
                  <a:lnTo>
                    <a:pt x="28943" y="186372"/>
                  </a:lnTo>
                  <a:lnTo>
                    <a:pt x="33934" y="187363"/>
                  </a:lnTo>
                  <a:lnTo>
                    <a:pt x="109093" y="187363"/>
                  </a:lnTo>
                  <a:lnTo>
                    <a:pt x="109093" y="262521"/>
                  </a:lnTo>
                  <a:lnTo>
                    <a:pt x="138049" y="295465"/>
                  </a:lnTo>
                  <a:lnTo>
                    <a:pt x="143040" y="296456"/>
                  </a:lnTo>
                  <a:lnTo>
                    <a:pt x="153416" y="296456"/>
                  </a:lnTo>
                  <a:lnTo>
                    <a:pt x="186372" y="267512"/>
                  </a:lnTo>
                  <a:lnTo>
                    <a:pt x="187363" y="262521"/>
                  </a:lnTo>
                  <a:lnTo>
                    <a:pt x="187363" y="257327"/>
                  </a:lnTo>
                  <a:lnTo>
                    <a:pt x="187363" y="187363"/>
                  </a:lnTo>
                  <a:lnTo>
                    <a:pt x="262521" y="187363"/>
                  </a:lnTo>
                  <a:lnTo>
                    <a:pt x="267512" y="186372"/>
                  </a:lnTo>
                  <a:lnTo>
                    <a:pt x="295465" y="158407"/>
                  </a:lnTo>
                  <a:lnTo>
                    <a:pt x="296456" y="153416"/>
                  </a:lnTo>
                  <a:lnTo>
                    <a:pt x="296456" y="143040"/>
                  </a:lnTo>
                  <a:close/>
                </a:path>
                <a:path w="2964815" h="885825">
                  <a:moveTo>
                    <a:pt x="592924" y="735965"/>
                  </a:moveTo>
                  <a:lnTo>
                    <a:pt x="563968" y="703021"/>
                  </a:lnTo>
                  <a:lnTo>
                    <a:pt x="558977" y="702030"/>
                  </a:lnTo>
                  <a:lnTo>
                    <a:pt x="483831" y="702030"/>
                  </a:lnTo>
                  <a:lnTo>
                    <a:pt x="483831" y="626872"/>
                  </a:lnTo>
                  <a:lnTo>
                    <a:pt x="454875" y="593915"/>
                  </a:lnTo>
                  <a:lnTo>
                    <a:pt x="449884" y="592924"/>
                  </a:lnTo>
                  <a:lnTo>
                    <a:pt x="439508" y="592924"/>
                  </a:lnTo>
                  <a:lnTo>
                    <a:pt x="406552" y="621880"/>
                  </a:lnTo>
                  <a:lnTo>
                    <a:pt x="405561" y="626872"/>
                  </a:lnTo>
                  <a:lnTo>
                    <a:pt x="405561" y="702030"/>
                  </a:lnTo>
                  <a:lnTo>
                    <a:pt x="330403" y="702030"/>
                  </a:lnTo>
                  <a:lnTo>
                    <a:pt x="297459" y="730973"/>
                  </a:lnTo>
                  <a:lnTo>
                    <a:pt x="296456" y="735965"/>
                  </a:lnTo>
                  <a:lnTo>
                    <a:pt x="296456" y="746353"/>
                  </a:lnTo>
                  <a:lnTo>
                    <a:pt x="325412" y="779297"/>
                  </a:lnTo>
                  <a:lnTo>
                    <a:pt x="330403" y="780288"/>
                  </a:lnTo>
                  <a:lnTo>
                    <a:pt x="405561" y="780288"/>
                  </a:lnTo>
                  <a:lnTo>
                    <a:pt x="405561" y="855446"/>
                  </a:lnTo>
                  <a:lnTo>
                    <a:pt x="428282" y="885825"/>
                  </a:lnTo>
                  <a:lnTo>
                    <a:pt x="461098" y="885825"/>
                  </a:lnTo>
                  <a:lnTo>
                    <a:pt x="483831" y="855446"/>
                  </a:lnTo>
                  <a:lnTo>
                    <a:pt x="483831" y="780288"/>
                  </a:lnTo>
                  <a:lnTo>
                    <a:pt x="558977" y="780288"/>
                  </a:lnTo>
                  <a:lnTo>
                    <a:pt x="591934" y="751344"/>
                  </a:lnTo>
                  <a:lnTo>
                    <a:pt x="592924" y="746353"/>
                  </a:lnTo>
                  <a:lnTo>
                    <a:pt x="592924" y="735965"/>
                  </a:lnTo>
                  <a:close/>
                </a:path>
                <a:path w="2964815" h="885825">
                  <a:moveTo>
                    <a:pt x="889393" y="143040"/>
                  </a:moveTo>
                  <a:lnTo>
                    <a:pt x="860437" y="110083"/>
                  </a:lnTo>
                  <a:lnTo>
                    <a:pt x="855446" y="109093"/>
                  </a:lnTo>
                  <a:lnTo>
                    <a:pt x="780288" y="109093"/>
                  </a:lnTo>
                  <a:lnTo>
                    <a:pt x="780288" y="33934"/>
                  </a:lnTo>
                  <a:lnTo>
                    <a:pt x="751344" y="990"/>
                  </a:lnTo>
                  <a:lnTo>
                    <a:pt x="746353" y="0"/>
                  </a:lnTo>
                  <a:lnTo>
                    <a:pt x="735965" y="0"/>
                  </a:lnTo>
                  <a:lnTo>
                    <a:pt x="703021" y="28943"/>
                  </a:lnTo>
                  <a:lnTo>
                    <a:pt x="702030" y="33934"/>
                  </a:lnTo>
                  <a:lnTo>
                    <a:pt x="702030" y="109093"/>
                  </a:lnTo>
                  <a:lnTo>
                    <a:pt x="626872" y="109093"/>
                  </a:lnTo>
                  <a:lnTo>
                    <a:pt x="593915" y="138049"/>
                  </a:lnTo>
                  <a:lnTo>
                    <a:pt x="592924" y="143040"/>
                  </a:lnTo>
                  <a:lnTo>
                    <a:pt x="592924" y="153416"/>
                  </a:lnTo>
                  <a:lnTo>
                    <a:pt x="621880" y="186372"/>
                  </a:lnTo>
                  <a:lnTo>
                    <a:pt x="626872" y="187363"/>
                  </a:lnTo>
                  <a:lnTo>
                    <a:pt x="702030" y="187363"/>
                  </a:lnTo>
                  <a:lnTo>
                    <a:pt x="702030" y="262521"/>
                  </a:lnTo>
                  <a:lnTo>
                    <a:pt x="730973" y="295465"/>
                  </a:lnTo>
                  <a:lnTo>
                    <a:pt x="735965" y="296456"/>
                  </a:lnTo>
                  <a:lnTo>
                    <a:pt x="746353" y="296456"/>
                  </a:lnTo>
                  <a:lnTo>
                    <a:pt x="779297" y="267512"/>
                  </a:lnTo>
                  <a:lnTo>
                    <a:pt x="780288" y="262521"/>
                  </a:lnTo>
                  <a:lnTo>
                    <a:pt x="780288" y="257327"/>
                  </a:lnTo>
                  <a:lnTo>
                    <a:pt x="780288" y="187363"/>
                  </a:lnTo>
                  <a:lnTo>
                    <a:pt x="855446" y="187363"/>
                  </a:lnTo>
                  <a:lnTo>
                    <a:pt x="860437" y="186372"/>
                  </a:lnTo>
                  <a:lnTo>
                    <a:pt x="888403" y="158407"/>
                  </a:lnTo>
                  <a:lnTo>
                    <a:pt x="889393" y="153416"/>
                  </a:lnTo>
                  <a:lnTo>
                    <a:pt x="889393" y="143040"/>
                  </a:lnTo>
                  <a:close/>
                </a:path>
                <a:path w="2964815" h="885825">
                  <a:moveTo>
                    <a:pt x="1185862" y="735965"/>
                  </a:moveTo>
                  <a:lnTo>
                    <a:pt x="1156906" y="703021"/>
                  </a:lnTo>
                  <a:lnTo>
                    <a:pt x="1151915" y="702030"/>
                  </a:lnTo>
                  <a:lnTo>
                    <a:pt x="1076756" y="702030"/>
                  </a:lnTo>
                  <a:lnTo>
                    <a:pt x="1076756" y="626872"/>
                  </a:lnTo>
                  <a:lnTo>
                    <a:pt x="1047800" y="593915"/>
                  </a:lnTo>
                  <a:lnTo>
                    <a:pt x="1042809" y="592924"/>
                  </a:lnTo>
                  <a:lnTo>
                    <a:pt x="1032433" y="592924"/>
                  </a:lnTo>
                  <a:lnTo>
                    <a:pt x="999490" y="621880"/>
                  </a:lnTo>
                  <a:lnTo>
                    <a:pt x="998486" y="626872"/>
                  </a:lnTo>
                  <a:lnTo>
                    <a:pt x="998486" y="702030"/>
                  </a:lnTo>
                  <a:lnTo>
                    <a:pt x="923340" y="702030"/>
                  </a:lnTo>
                  <a:lnTo>
                    <a:pt x="890384" y="730973"/>
                  </a:lnTo>
                  <a:lnTo>
                    <a:pt x="889393" y="735965"/>
                  </a:lnTo>
                  <a:lnTo>
                    <a:pt x="889393" y="746353"/>
                  </a:lnTo>
                  <a:lnTo>
                    <a:pt x="918349" y="779297"/>
                  </a:lnTo>
                  <a:lnTo>
                    <a:pt x="923340" y="780288"/>
                  </a:lnTo>
                  <a:lnTo>
                    <a:pt x="998486" y="780288"/>
                  </a:lnTo>
                  <a:lnTo>
                    <a:pt x="998486" y="855446"/>
                  </a:lnTo>
                  <a:lnTo>
                    <a:pt x="1021219" y="885825"/>
                  </a:lnTo>
                  <a:lnTo>
                    <a:pt x="1054036" y="885825"/>
                  </a:lnTo>
                  <a:lnTo>
                    <a:pt x="1076756" y="855446"/>
                  </a:lnTo>
                  <a:lnTo>
                    <a:pt x="1076756" y="780288"/>
                  </a:lnTo>
                  <a:lnTo>
                    <a:pt x="1151915" y="780288"/>
                  </a:lnTo>
                  <a:lnTo>
                    <a:pt x="1184859" y="751344"/>
                  </a:lnTo>
                  <a:lnTo>
                    <a:pt x="1185862" y="746353"/>
                  </a:lnTo>
                  <a:lnTo>
                    <a:pt x="1185862" y="735965"/>
                  </a:lnTo>
                  <a:close/>
                </a:path>
                <a:path w="2964815" h="885825">
                  <a:moveTo>
                    <a:pt x="1482318" y="143040"/>
                  </a:moveTo>
                  <a:lnTo>
                    <a:pt x="1453375" y="110083"/>
                  </a:lnTo>
                  <a:lnTo>
                    <a:pt x="1448384" y="109093"/>
                  </a:lnTo>
                  <a:lnTo>
                    <a:pt x="1373225" y="109093"/>
                  </a:lnTo>
                  <a:lnTo>
                    <a:pt x="1373225" y="33934"/>
                  </a:lnTo>
                  <a:lnTo>
                    <a:pt x="1344269" y="990"/>
                  </a:lnTo>
                  <a:lnTo>
                    <a:pt x="1339278" y="0"/>
                  </a:lnTo>
                  <a:lnTo>
                    <a:pt x="1328902" y="0"/>
                  </a:lnTo>
                  <a:lnTo>
                    <a:pt x="1295946" y="28943"/>
                  </a:lnTo>
                  <a:lnTo>
                    <a:pt x="1294955" y="33934"/>
                  </a:lnTo>
                  <a:lnTo>
                    <a:pt x="1294955" y="109093"/>
                  </a:lnTo>
                  <a:lnTo>
                    <a:pt x="1219796" y="109093"/>
                  </a:lnTo>
                  <a:lnTo>
                    <a:pt x="1186853" y="138049"/>
                  </a:lnTo>
                  <a:lnTo>
                    <a:pt x="1185862" y="143040"/>
                  </a:lnTo>
                  <a:lnTo>
                    <a:pt x="1185862" y="153416"/>
                  </a:lnTo>
                  <a:lnTo>
                    <a:pt x="1214805" y="186372"/>
                  </a:lnTo>
                  <a:lnTo>
                    <a:pt x="1219796" y="187363"/>
                  </a:lnTo>
                  <a:lnTo>
                    <a:pt x="1294955" y="187363"/>
                  </a:lnTo>
                  <a:lnTo>
                    <a:pt x="1294955" y="262521"/>
                  </a:lnTo>
                  <a:lnTo>
                    <a:pt x="1323911" y="295465"/>
                  </a:lnTo>
                  <a:lnTo>
                    <a:pt x="1328902" y="296456"/>
                  </a:lnTo>
                  <a:lnTo>
                    <a:pt x="1339278" y="296456"/>
                  </a:lnTo>
                  <a:lnTo>
                    <a:pt x="1372235" y="267512"/>
                  </a:lnTo>
                  <a:lnTo>
                    <a:pt x="1373225" y="262521"/>
                  </a:lnTo>
                  <a:lnTo>
                    <a:pt x="1373225" y="257327"/>
                  </a:lnTo>
                  <a:lnTo>
                    <a:pt x="1373225" y="187363"/>
                  </a:lnTo>
                  <a:lnTo>
                    <a:pt x="1448384" y="187363"/>
                  </a:lnTo>
                  <a:lnTo>
                    <a:pt x="1453375" y="186372"/>
                  </a:lnTo>
                  <a:lnTo>
                    <a:pt x="1481328" y="158407"/>
                  </a:lnTo>
                  <a:lnTo>
                    <a:pt x="1482318" y="153416"/>
                  </a:lnTo>
                  <a:lnTo>
                    <a:pt x="1482318" y="143040"/>
                  </a:lnTo>
                  <a:close/>
                </a:path>
                <a:path w="2964815" h="885825">
                  <a:moveTo>
                    <a:pt x="1778787" y="735965"/>
                  </a:moveTo>
                  <a:lnTo>
                    <a:pt x="1749831" y="703021"/>
                  </a:lnTo>
                  <a:lnTo>
                    <a:pt x="1744840" y="702030"/>
                  </a:lnTo>
                  <a:lnTo>
                    <a:pt x="1669694" y="702030"/>
                  </a:lnTo>
                  <a:lnTo>
                    <a:pt x="1669694" y="626872"/>
                  </a:lnTo>
                  <a:lnTo>
                    <a:pt x="1640738" y="593915"/>
                  </a:lnTo>
                  <a:lnTo>
                    <a:pt x="1635747" y="592924"/>
                  </a:lnTo>
                  <a:lnTo>
                    <a:pt x="1625371" y="592924"/>
                  </a:lnTo>
                  <a:lnTo>
                    <a:pt x="1592414" y="621880"/>
                  </a:lnTo>
                  <a:lnTo>
                    <a:pt x="1591424" y="626872"/>
                  </a:lnTo>
                  <a:lnTo>
                    <a:pt x="1591424" y="702030"/>
                  </a:lnTo>
                  <a:lnTo>
                    <a:pt x="1516265" y="702030"/>
                  </a:lnTo>
                  <a:lnTo>
                    <a:pt x="1483321" y="730973"/>
                  </a:lnTo>
                  <a:lnTo>
                    <a:pt x="1482318" y="735965"/>
                  </a:lnTo>
                  <a:lnTo>
                    <a:pt x="1482318" y="746353"/>
                  </a:lnTo>
                  <a:lnTo>
                    <a:pt x="1511274" y="779297"/>
                  </a:lnTo>
                  <a:lnTo>
                    <a:pt x="1516265" y="780288"/>
                  </a:lnTo>
                  <a:lnTo>
                    <a:pt x="1591424" y="780288"/>
                  </a:lnTo>
                  <a:lnTo>
                    <a:pt x="1591424" y="855446"/>
                  </a:lnTo>
                  <a:lnTo>
                    <a:pt x="1614144" y="885825"/>
                  </a:lnTo>
                  <a:lnTo>
                    <a:pt x="1646961" y="885825"/>
                  </a:lnTo>
                  <a:lnTo>
                    <a:pt x="1669694" y="855446"/>
                  </a:lnTo>
                  <a:lnTo>
                    <a:pt x="1669694" y="780288"/>
                  </a:lnTo>
                  <a:lnTo>
                    <a:pt x="1744840" y="780288"/>
                  </a:lnTo>
                  <a:lnTo>
                    <a:pt x="1777796" y="751344"/>
                  </a:lnTo>
                  <a:lnTo>
                    <a:pt x="1778787" y="746353"/>
                  </a:lnTo>
                  <a:lnTo>
                    <a:pt x="1778787" y="735965"/>
                  </a:lnTo>
                  <a:close/>
                </a:path>
                <a:path w="2964815" h="885825">
                  <a:moveTo>
                    <a:pt x="2075256" y="143040"/>
                  </a:moveTo>
                  <a:lnTo>
                    <a:pt x="2046300" y="110083"/>
                  </a:lnTo>
                  <a:lnTo>
                    <a:pt x="2041309" y="109093"/>
                  </a:lnTo>
                  <a:lnTo>
                    <a:pt x="1966150" y="109093"/>
                  </a:lnTo>
                  <a:lnTo>
                    <a:pt x="1966150" y="33934"/>
                  </a:lnTo>
                  <a:lnTo>
                    <a:pt x="1937207" y="990"/>
                  </a:lnTo>
                  <a:lnTo>
                    <a:pt x="1932216" y="0"/>
                  </a:lnTo>
                  <a:lnTo>
                    <a:pt x="1921827" y="0"/>
                  </a:lnTo>
                  <a:lnTo>
                    <a:pt x="1888883" y="28943"/>
                  </a:lnTo>
                  <a:lnTo>
                    <a:pt x="1887893" y="33934"/>
                  </a:lnTo>
                  <a:lnTo>
                    <a:pt x="1887893" y="109093"/>
                  </a:lnTo>
                  <a:lnTo>
                    <a:pt x="1812734" y="109093"/>
                  </a:lnTo>
                  <a:lnTo>
                    <a:pt x="1779778" y="138049"/>
                  </a:lnTo>
                  <a:lnTo>
                    <a:pt x="1778787" y="143040"/>
                  </a:lnTo>
                  <a:lnTo>
                    <a:pt x="1778787" y="153416"/>
                  </a:lnTo>
                  <a:lnTo>
                    <a:pt x="1807743" y="186372"/>
                  </a:lnTo>
                  <a:lnTo>
                    <a:pt x="1812734" y="187363"/>
                  </a:lnTo>
                  <a:lnTo>
                    <a:pt x="1887893" y="187363"/>
                  </a:lnTo>
                  <a:lnTo>
                    <a:pt x="1887893" y="262521"/>
                  </a:lnTo>
                  <a:lnTo>
                    <a:pt x="1916836" y="295465"/>
                  </a:lnTo>
                  <a:lnTo>
                    <a:pt x="1921827" y="296456"/>
                  </a:lnTo>
                  <a:lnTo>
                    <a:pt x="1932216" y="296456"/>
                  </a:lnTo>
                  <a:lnTo>
                    <a:pt x="1965159" y="267512"/>
                  </a:lnTo>
                  <a:lnTo>
                    <a:pt x="1966150" y="262521"/>
                  </a:lnTo>
                  <a:lnTo>
                    <a:pt x="1966150" y="257327"/>
                  </a:lnTo>
                  <a:lnTo>
                    <a:pt x="1966150" y="187363"/>
                  </a:lnTo>
                  <a:lnTo>
                    <a:pt x="2041309" y="187363"/>
                  </a:lnTo>
                  <a:lnTo>
                    <a:pt x="2046300" y="186372"/>
                  </a:lnTo>
                  <a:lnTo>
                    <a:pt x="2074265" y="158407"/>
                  </a:lnTo>
                  <a:lnTo>
                    <a:pt x="2075256" y="153416"/>
                  </a:lnTo>
                  <a:lnTo>
                    <a:pt x="2075256" y="143040"/>
                  </a:lnTo>
                  <a:close/>
                </a:path>
                <a:path w="2964815" h="885825">
                  <a:moveTo>
                    <a:pt x="2371725" y="735965"/>
                  </a:moveTo>
                  <a:lnTo>
                    <a:pt x="2342769" y="703021"/>
                  </a:lnTo>
                  <a:lnTo>
                    <a:pt x="2337778" y="702030"/>
                  </a:lnTo>
                  <a:lnTo>
                    <a:pt x="2262619" y="702030"/>
                  </a:lnTo>
                  <a:lnTo>
                    <a:pt x="2262619" y="626872"/>
                  </a:lnTo>
                  <a:lnTo>
                    <a:pt x="2233663" y="593915"/>
                  </a:lnTo>
                  <a:lnTo>
                    <a:pt x="2228672" y="592924"/>
                  </a:lnTo>
                  <a:lnTo>
                    <a:pt x="2218296" y="592924"/>
                  </a:lnTo>
                  <a:lnTo>
                    <a:pt x="2185352" y="621880"/>
                  </a:lnTo>
                  <a:lnTo>
                    <a:pt x="2184349" y="626872"/>
                  </a:lnTo>
                  <a:lnTo>
                    <a:pt x="2184349" y="702030"/>
                  </a:lnTo>
                  <a:lnTo>
                    <a:pt x="2109203" y="702030"/>
                  </a:lnTo>
                  <a:lnTo>
                    <a:pt x="2076246" y="730973"/>
                  </a:lnTo>
                  <a:lnTo>
                    <a:pt x="2075256" y="735965"/>
                  </a:lnTo>
                  <a:lnTo>
                    <a:pt x="2075256" y="746353"/>
                  </a:lnTo>
                  <a:lnTo>
                    <a:pt x="2104212" y="779297"/>
                  </a:lnTo>
                  <a:lnTo>
                    <a:pt x="2109203" y="780288"/>
                  </a:lnTo>
                  <a:lnTo>
                    <a:pt x="2184349" y="780288"/>
                  </a:lnTo>
                  <a:lnTo>
                    <a:pt x="2184349" y="855446"/>
                  </a:lnTo>
                  <a:lnTo>
                    <a:pt x="2207082" y="885825"/>
                  </a:lnTo>
                  <a:lnTo>
                    <a:pt x="2239899" y="885825"/>
                  </a:lnTo>
                  <a:lnTo>
                    <a:pt x="2262619" y="855446"/>
                  </a:lnTo>
                  <a:lnTo>
                    <a:pt x="2262619" y="780288"/>
                  </a:lnTo>
                  <a:lnTo>
                    <a:pt x="2337778" y="780288"/>
                  </a:lnTo>
                  <a:lnTo>
                    <a:pt x="2370721" y="751344"/>
                  </a:lnTo>
                  <a:lnTo>
                    <a:pt x="2371725" y="746353"/>
                  </a:lnTo>
                  <a:lnTo>
                    <a:pt x="2371725" y="735965"/>
                  </a:lnTo>
                  <a:close/>
                </a:path>
                <a:path w="2964815" h="885825">
                  <a:moveTo>
                    <a:pt x="2668181" y="143040"/>
                  </a:moveTo>
                  <a:lnTo>
                    <a:pt x="2639237" y="110083"/>
                  </a:lnTo>
                  <a:lnTo>
                    <a:pt x="2634246" y="109093"/>
                  </a:lnTo>
                  <a:lnTo>
                    <a:pt x="2559088" y="109093"/>
                  </a:lnTo>
                  <a:lnTo>
                    <a:pt x="2559088" y="33934"/>
                  </a:lnTo>
                  <a:lnTo>
                    <a:pt x="2530132" y="990"/>
                  </a:lnTo>
                  <a:lnTo>
                    <a:pt x="2525141" y="0"/>
                  </a:lnTo>
                  <a:lnTo>
                    <a:pt x="2514765" y="0"/>
                  </a:lnTo>
                  <a:lnTo>
                    <a:pt x="2481808" y="28943"/>
                  </a:lnTo>
                  <a:lnTo>
                    <a:pt x="2480818" y="33934"/>
                  </a:lnTo>
                  <a:lnTo>
                    <a:pt x="2480818" y="109093"/>
                  </a:lnTo>
                  <a:lnTo>
                    <a:pt x="2405659" y="109093"/>
                  </a:lnTo>
                  <a:lnTo>
                    <a:pt x="2372715" y="138049"/>
                  </a:lnTo>
                  <a:lnTo>
                    <a:pt x="2371725" y="143040"/>
                  </a:lnTo>
                  <a:lnTo>
                    <a:pt x="2371725" y="153416"/>
                  </a:lnTo>
                  <a:lnTo>
                    <a:pt x="2400668" y="186372"/>
                  </a:lnTo>
                  <a:lnTo>
                    <a:pt x="2405659" y="187363"/>
                  </a:lnTo>
                  <a:lnTo>
                    <a:pt x="2480818" y="187363"/>
                  </a:lnTo>
                  <a:lnTo>
                    <a:pt x="2480818" y="262521"/>
                  </a:lnTo>
                  <a:lnTo>
                    <a:pt x="2509774" y="295465"/>
                  </a:lnTo>
                  <a:lnTo>
                    <a:pt x="2514765" y="296456"/>
                  </a:lnTo>
                  <a:lnTo>
                    <a:pt x="2525141" y="296456"/>
                  </a:lnTo>
                  <a:lnTo>
                    <a:pt x="2558097" y="267512"/>
                  </a:lnTo>
                  <a:lnTo>
                    <a:pt x="2559088" y="262521"/>
                  </a:lnTo>
                  <a:lnTo>
                    <a:pt x="2559088" y="257327"/>
                  </a:lnTo>
                  <a:lnTo>
                    <a:pt x="2559088" y="187363"/>
                  </a:lnTo>
                  <a:lnTo>
                    <a:pt x="2634246" y="187363"/>
                  </a:lnTo>
                  <a:lnTo>
                    <a:pt x="2639237" y="186372"/>
                  </a:lnTo>
                  <a:lnTo>
                    <a:pt x="2667190" y="158407"/>
                  </a:lnTo>
                  <a:lnTo>
                    <a:pt x="2668181" y="153416"/>
                  </a:lnTo>
                  <a:lnTo>
                    <a:pt x="2668181" y="143040"/>
                  </a:lnTo>
                  <a:close/>
                </a:path>
                <a:path w="2964815" h="885825">
                  <a:moveTo>
                    <a:pt x="2964650" y="735965"/>
                  </a:moveTo>
                  <a:lnTo>
                    <a:pt x="2935694" y="703021"/>
                  </a:lnTo>
                  <a:lnTo>
                    <a:pt x="2930702" y="702030"/>
                  </a:lnTo>
                  <a:lnTo>
                    <a:pt x="2855557" y="702030"/>
                  </a:lnTo>
                  <a:lnTo>
                    <a:pt x="2855557" y="626872"/>
                  </a:lnTo>
                  <a:lnTo>
                    <a:pt x="2826601" y="593915"/>
                  </a:lnTo>
                  <a:lnTo>
                    <a:pt x="2821609" y="592924"/>
                  </a:lnTo>
                  <a:lnTo>
                    <a:pt x="2811234" y="592924"/>
                  </a:lnTo>
                  <a:lnTo>
                    <a:pt x="2778277" y="621880"/>
                  </a:lnTo>
                  <a:lnTo>
                    <a:pt x="2777286" y="626872"/>
                  </a:lnTo>
                  <a:lnTo>
                    <a:pt x="2777286" y="702030"/>
                  </a:lnTo>
                  <a:lnTo>
                    <a:pt x="2702128" y="702030"/>
                  </a:lnTo>
                  <a:lnTo>
                    <a:pt x="2669184" y="730973"/>
                  </a:lnTo>
                  <a:lnTo>
                    <a:pt x="2668181" y="735965"/>
                  </a:lnTo>
                  <a:lnTo>
                    <a:pt x="2668181" y="746353"/>
                  </a:lnTo>
                  <a:lnTo>
                    <a:pt x="2697137" y="779297"/>
                  </a:lnTo>
                  <a:lnTo>
                    <a:pt x="2702128" y="780288"/>
                  </a:lnTo>
                  <a:lnTo>
                    <a:pt x="2777286" y="780288"/>
                  </a:lnTo>
                  <a:lnTo>
                    <a:pt x="2777286" y="855446"/>
                  </a:lnTo>
                  <a:lnTo>
                    <a:pt x="2800007" y="885825"/>
                  </a:lnTo>
                  <a:lnTo>
                    <a:pt x="2832824" y="885825"/>
                  </a:lnTo>
                  <a:lnTo>
                    <a:pt x="2855557" y="855446"/>
                  </a:lnTo>
                  <a:lnTo>
                    <a:pt x="2855557" y="780288"/>
                  </a:lnTo>
                  <a:lnTo>
                    <a:pt x="2930702" y="780288"/>
                  </a:lnTo>
                  <a:lnTo>
                    <a:pt x="2963659" y="751344"/>
                  </a:lnTo>
                  <a:lnTo>
                    <a:pt x="2964650" y="746353"/>
                  </a:lnTo>
                  <a:lnTo>
                    <a:pt x="2964650" y="735965"/>
                  </a:lnTo>
                  <a:close/>
                </a:path>
              </a:pathLst>
            </a:custGeom>
            <a:solidFill>
              <a:srgbClr val="1B1C1B"/>
            </a:solidFill>
          </p:spPr>
          <p:txBody>
            <a:bodyPr wrap="square" lIns="0" tIns="0" rIns="0" bIns="0" rtlCol="0"/>
            <a:lstStyle/>
            <a:p/>
          </p:txBody>
        </p:sp>
        <p:sp>
          <p:nvSpPr>
            <p:cNvPr id="36" name="object 36"/>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FFFFFF"/>
            </a:solidFill>
          </p:spPr>
          <p:txBody>
            <a:bodyPr wrap="square" lIns="0" tIns="0" rIns="0" bIns="0" rtlCol="0"/>
            <a:lstStyle/>
            <a:p/>
          </p:txBody>
        </p:sp>
        <p:pic>
          <p:nvPicPr>
            <p:cNvPr id="37" name="object 37"/>
            <p:cNvPicPr/>
            <p:nvPr/>
          </p:nvPicPr>
          <p:blipFill>
            <a:blip r:embed="rId9" cstate="print"/>
            <a:stretch>
              <a:fillRect/>
            </a:stretch>
          </p:blipFill>
          <p:spPr>
            <a:xfrm>
              <a:off x="1028699" y="671817"/>
              <a:ext cx="933449" cy="1333499"/>
            </a:xfrm>
            <a:prstGeom prst="rect">
              <a:avLst/>
            </a:prstGeom>
          </p:spPr>
        </p:pic>
      </p:grpSp>
      <p:sp>
        <p:nvSpPr>
          <p:cNvPr id="38" name="object 38"/>
          <p:cNvSpPr txBox="1">
            <a:spLocks noGrp="1"/>
          </p:cNvSpPr>
          <p:nvPr>
            <p:ph type="title"/>
          </p:nvPr>
        </p:nvSpPr>
        <p:spPr>
          <a:xfrm>
            <a:off x="1066800" y="2552700"/>
            <a:ext cx="11183620" cy="2000250"/>
          </a:xfrm>
          <a:prstGeom prst="rect">
            <a:avLst/>
          </a:prstGeom>
        </p:spPr>
        <p:txBody>
          <a:bodyPr vert="horz" wrap="square" lIns="0" tIns="13970" rIns="0" bIns="0" rtlCol="0">
            <a:noAutofit/>
          </a:bodyPr>
          <a:lstStyle/>
          <a:p>
            <a:pPr marL="12700">
              <a:lnSpc>
                <a:spcPts val="4445"/>
              </a:lnSpc>
              <a:spcBef>
                <a:spcPts val="110"/>
              </a:spcBef>
            </a:pPr>
            <a:r>
              <a:rPr lang="en-US" sz="3200" spc="-270" dirty="0">
                <a:solidFill>
                  <a:srgbClr val="040E0C"/>
                </a:solidFill>
              </a:rPr>
              <a:t>SOSIALISASI </a:t>
            </a:r>
            <a:r>
              <a:rPr lang="en-US" sz="3200" spc="-10" dirty="0">
                <a:solidFill>
                  <a:srgbClr val="040E0C"/>
                </a:solidFill>
              </a:rPr>
              <a:t>TIM AD HOC KEPADA </a:t>
            </a:r>
            <a:br>
              <a:rPr lang="en-US" sz="3200" spc="-10" dirty="0">
                <a:solidFill>
                  <a:srgbClr val="040E0C"/>
                </a:solidFill>
              </a:rPr>
            </a:br>
            <a:r>
              <a:rPr lang="en-US" sz="3200" spc="-10" dirty="0">
                <a:solidFill>
                  <a:srgbClr val="040E0C"/>
                </a:solidFill>
              </a:rPr>
              <a:t>CALON ANGGOTA DEWAN ASESOR </a:t>
            </a:r>
            <a:endParaRPr sz="3200"/>
          </a:p>
          <a:p>
            <a:pPr marL="12700" marR="5080">
              <a:lnSpc>
                <a:spcPts val="4030"/>
              </a:lnSpc>
              <a:spcBef>
                <a:spcPts val="410"/>
              </a:spcBef>
            </a:pPr>
            <a:endParaRPr sz="3200"/>
          </a:p>
        </p:txBody>
      </p:sp>
      <p:sp>
        <p:nvSpPr>
          <p:cNvPr id="39" name="object 39"/>
          <p:cNvSpPr txBox="1"/>
          <p:nvPr/>
        </p:nvSpPr>
        <p:spPr>
          <a:xfrm>
            <a:off x="1066800" y="9173845"/>
            <a:ext cx="5812155" cy="335915"/>
          </a:xfrm>
          <a:prstGeom prst="rect">
            <a:avLst/>
          </a:prstGeom>
        </p:spPr>
        <p:txBody>
          <a:bodyPr vert="horz" wrap="square" lIns="0" tIns="15240" rIns="0" bIns="0" rtlCol="0">
            <a:noAutofit/>
          </a:bodyPr>
          <a:lstStyle/>
          <a:p>
            <a:pPr marL="12700">
              <a:lnSpc>
                <a:spcPct val="100000"/>
              </a:lnSpc>
              <a:spcBef>
                <a:spcPts val="120"/>
              </a:spcBef>
            </a:pPr>
            <a:r>
              <a:rPr lang="en-US" altLang="en-US" sz="2500" b="1" spc="-114" dirty="0">
                <a:solidFill>
                  <a:srgbClr val="A27704"/>
                </a:solidFill>
                <a:latin typeface="Verdana" panose="020B0604030504040204"/>
                <a:cs typeface="Verdana" panose="020B0604030504040204"/>
              </a:rPr>
              <a:t>Daring</a:t>
            </a:r>
            <a:r>
              <a:rPr sz="2500" b="1" spc="-135" dirty="0">
                <a:solidFill>
                  <a:srgbClr val="A27704"/>
                </a:solidFill>
                <a:latin typeface="Verdana" panose="020B0604030504040204"/>
                <a:cs typeface="Verdana" panose="020B0604030504040204"/>
              </a:rPr>
              <a:t>,</a:t>
            </a:r>
            <a:r>
              <a:rPr sz="2500" b="1" spc="-130" dirty="0">
                <a:solidFill>
                  <a:srgbClr val="A27704"/>
                </a:solidFill>
                <a:latin typeface="Verdana" panose="020B0604030504040204"/>
                <a:cs typeface="Verdana" panose="020B0604030504040204"/>
              </a:rPr>
              <a:t> </a:t>
            </a:r>
            <a:r>
              <a:rPr lang="en-US" altLang="en-US" sz="2500" b="1" spc="-130" dirty="0">
                <a:solidFill>
                  <a:srgbClr val="A27704"/>
                </a:solidFill>
                <a:latin typeface="Verdana" panose="020B0604030504040204"/>
                <a:cs typeface="Verdana" panose="020B0604030504040204"/>
              </a:rPr>
              <a:t>18 April 2026</a:t>
            </a:r>
            <a:endParaRPr lang="en-US" altLang="en-US" sz="2500" b="1" spc="-130" dirty="0">
              <a:solidFill>
                <a:srgbClr val="A27704"/>
              </a:solidFill>
              <a:latin typeface="Verdana" panose="020B0604030504040204"/>
              <a:cs typeface="Verdana" panose="020B0604030504040204"/>
            </a:endParaRPr>
          </a:p>
          <a:p>
            <a:pPr marL="12700">
              <a:lnSpc>
                <a:spcPct val="100000"/>
              </a:lnSpc>
              <a:spcBef>
                <a:spcPts val="120"/>
              </a:spcBef>
            </a:pPr>
            <a:endParaRPr lang="en-US" altLang="en-US" sz="2500">
              <a:latin typeface="Verdana" panose="020B0604030504040204"/>
              <a:cs typeface="Verdana" panose="020B0604030504040204"/>
            </a:endParaRPr>
          </a:p>
        </p:txBody>
      </p:sp>
      <p:sp>
        <p:nvSpPr>
          <p:cNvPr id="40" name="object 40"/>
          <p:cNvSpPr txBox="1"/>
          <p:nvPr/>
        </p:nvSpPr>
        <p:spPr>
          <a:xfrm>
            <a:off x="1096645" y="4190365"/>
            <a:ext cx="10741660" cy="2392680"/>
          </a:xfrm>
          <a:prstGeom prst="rect">
            <a:avLst/>
          </a:prstGeom>
        </p:spPr>
        <p:txBody>
          <a:bodyPr vert="horz" wrap="square" lIns="0" tIns="12700" rIns="0" bIns="0" rtlCol="0">
            <a:noAutofit/>
          </a:bodyPr>
          <a:lstStyle/>
          <a:p>
            <a:pPr marL="12700" marR="5080">
              <a:lnSpc>
                <a:spcPct val="115000"/>
              </a:lnSpc>
              <a:spcBef>
                <a:spcPts val="100"/>
              </a:spcBef>
            </a:pPr>
            <a:r>
              <a:rPr lang="en-US" altLang="en-US" sz="3200" b="1" spc="170" dirty="0">
                <a:solidFill>
                  <a:schemeClr val="accent3">
                    <a:lumMod val="50000"/>
                  </a:schemeClr>
                </a:solidFill>
                <a:latin typeface="Trebuchet MS" panose="020B0603020202020204"/>
                <a:cs typeface="Trebuchet MS" panose="020B0603020202020204"/>
              </a:rPr>
              <a:t>PENGUKURAN I</a:t>
            </a:r>
            <a:r>
              <a:rPr sz="3200" b="1" spc="170" dirty="0">
                <a:solidFill>
                  <a:schemeClr val="accent3">
                    <a:lumMod val="50000"/>
                  </a:schemeClr>
                </a:solidFill>
                <a:latin typeface="Trebuchet MS" panose="020B0603020202020204"/>
                <a:cs typeface="Trebuchet MS" panose="020B0603020202020204"/>
              </a:rPr>
              <a:t>NDEKS</a:t>
            </a:r>
            <a:r>
              <a:rPr sz="3200" b="1" spc="35" dirty="0">
                <a:solidFill>
                  <a:schemeClr val="accent3">
                    <a:lumMod val="50000"/>
                  </a:schemeClr>
                </a:solidFill>
                <a:latin typeface="Trebuchet MS" panose="020B0603020202020204"/>
                <a:cs typeface="Trebuchet MS" panose="020B0603020202020204"/>
              </a:rPr>
              <a:t> </a:t>
            </a:r>
            <a:r>
              <a:rPr sz="3200" b="1" spc="160" dirty="0">
                <a:solidFill>
                  <a:schemeClr val="accent3">
                    <a:lumMod val="50000"/>
                  </a:schemeClr>
                </a:solidFill>
                <a:latin typeface="Trebuchet MS" panose="020B0603020202020204"/>
                <a:cs typeface="Trebuchet MS" panose="020B0603020202020204"/>
              </a:rPr>
              <a:t>KEINSINYURAN</a:t>
            </a:r>
            <a:r>
              <a:rPr sz="3200" b="1" spc="35" dirty="0">
                <a:solidFill>
                  <a:schemeClr val="accent3">
                    <a:lumMod val="50000"/>
                  </a:schemeClr>
                </a:solidFill>
                <a:latin typeface="Trebuchet MS" panose="020B0603020202020204"/>
                <a:cs typeface="Trebuchet MS" panose="020B0603020202020204"/>
              </a:rPr>
              <a:t> </a:t>
            </a:r>
            <a:r>
              <a:rPr sz="3200" b="1" spc="-20" dirty="0">
                <a:solidFill>
                  <a:schemeClr val="accent3">
                    <a:lumMod val="50000"/>
                  </a:schemeClr>
                </a:solidFill>
                <a:latin typeface="Trebuchet MS" panose="020B0603020202020204"/>
                <a:cs typeface="Trebuchet MS" panose="020B0603020202020204"/>
              </a:rPr>
              <a:t>PII</a:t>
            </a:r>
            <a:endParaRPr sz="3200" b="1" spc="-20" dirty="0">
              <a:solidFill>
                <a:schemeClr val="accent3">
                  <a:lumMod val="50000"/>
                </a:schemeClr>
              </a:solidFill>
              <a:latin typeface="Trebuchet MS" panose="020B0603020202020204"/>
              <a:cs typeface="Trebuchet MS" panose="020B0603020202020204"/>
            </a:endParaRPr>
          </a:p>
          <a:p>
            <a:pPr marL="12700" marR="5080">
              <a:lnSpc>
                <a:spcPct val="115000"/>
              </a:lnSpc>
              <a:spcBef>
                <a:spcPts val="100"/>
              </a:spcBef>
            </a:pPr>
            <a:r>
              <a:rPr lang="en-US" altLang="en-US" sz="3200" b="1" spc="-20" dirty="0">
                <a:solidFill>
                  <a:schemeClr val="accent3">
                    <a:lumMod val="50000"/>
                  </a:schemeClr>
                </a:solidFill>
                <a:latin typeface="Trebuchet MS" panose="020B0603020202020204"/>
                <a:cs typeface="Trebuchet MS" panose="020B0603020202020204"/>
              </a:rPr>
              <a:t>UNTUK PEMERINTAH DAERAH DI INDONESIA</a:t>
            </a:r>
            <a:endParaRPr sz="3200" b="1" spc="-20" dirty="0">
              <a:solidFill>
                <a:schemeClr val="accent3">
                  <a:lumMod val="50000"/>
                </a:schemeClr>
              </a:solidFill>
              <a:latin typeface="Trebuchet MS" panose="020B0603020202020204"/>
              <a:cs typeface="Trebuchet MS" panose="020B0603020202020204"/>
            </a:endParaRPr>
          </a:p>
          <a:p>
            <a:pPr marL="12700" marR="508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endParaRPr lang="en-US" altLang="en-US" sz="2800" b="1">
              <a:latin typeface="Trebuchet MS" panose="020B0603020202020204"/>
              <a:cs typeface="Trebuchet MS" panose="020B0603020202020204"/>
            </a:endParaRPr>
          </a:p>
          <a:p>
            <a:pPr marL="1606550" marR="5080" indent="-1593850">
              <a:lnSpc>
                <a:spcPct val="115000"/>
              </a:lnSpc>
              <a:spcBef>
                <a:spcPts val="100"/>
              </a:spcBef>
            </a:pPr>
            <a:r>
              <a:rPr lang="en-US" altLang="en-US" sz="2800" b="1">
                <a:latin typeface="Trebuchet MS" panose="020B0603020202020204"/>
                <a:cs typeface="Trebuchet MS" panose="020B0603020202020204"/>
              </a:rPr>
              <a:t>Oleh: 1.  Ir. Sri Hidayati, S.T., M.Sc.(PM), IPU, APEC Eng., ASEAN Eng.</a:t>
            </a:r>
            <a:endParaRPr lang="en-US" altLang="en-US" sz="2800" b="1">
              <a:latin typeface="Trebuchet MS" panose="020B0603020202020204"/>
              <a:cs typeface="Trebuchet MS" panose="020B0603020202020204"/>
            </a:endParaRPr>
          </a:p>
          <a:p>
            <a:pPr marL="1606550" marR="5080" indent="-1593850">
              <a:lnSpc>
                <a:spcPct val="115000"/>
              </a:lnSpc>
              <a:spcBef>
                <a:spcPts val="100"/>
              </a:spcBef>
            </a:pPr>
            <a:r>
              <a:rPr lang="en-US" altLang="en-US" sz="2800" b="1">
                <a:latin typeface="Trebuchet MS" panose="020B0603020202020204"/>
                <a:cs typeface="Trebuchet MS" panose="020B0603020202020204"/>
              </a:rPr>
              <a:t>         2.  Ir. M. Yanuar J. Purwanto, Ph.D., IPU, ASEAN Eng.</a:t>
            </a:r>
            <a:endParaRPr lang="en-US" altLang="en-US" sz="2800" b="1">
              <a:latin typeface="Trebuchet MS" panose="020B0603020202020204"/>
              <a:cs typeface="Trebuchet MS" panose="020B0603020202020204"/>
            </a:endParaRPr>
          </a:p>
          <a:p>
            <a:pPr marL="12700" marR="5080">
              <a:lnSpc>
                <a:spcPct val="115000"/>
              </a:lnSpc>
              <a:spcBef>
                <a:spcPts val="100"/>
              </a:spcBef>
            </a:pPr>
            <a:r>
              <a:rPr lang="en-US" altLang="en-US" sz="2800" b="1">
                <a:latin typeface="Trebuchet MS" panose="020B0603020202020204"/>
                <a:cs typeface="Trebuchet MS" panose="020B0603020202020204"/>
              </a:rPr>
              <a:t>               </a:t>
            </a:r>
            <a:endParaRPr lang="en-US" altLang="en-US" sz="2800" b="1">
              <a:latin typeface="Trebuchet MS" panose="020B0603020202020204"/>
              <a:cs typeface="Trebuchet MS" panose="020B0603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16000" y="625475"/>
            <a:ext cx="15974695" cy="553720"/>
          </a:xfrm>
        </p:spPr>
        <p:txBody>
          <a:bodyPr wrap="square"/>
          <a:p>
            <a:r>
              <a:rPr lang="en-US" sz="3600" spc="-20" dirty="0">
                <a:solidFill>
                  <a:srgbClr val="040E0C"/>
                </a:solidFill>
                <a:sym typeface="+mn-ea"/>
              </a:rPr>
              <a:t>2.   </a:t>
            </a:r>
            <a:r>
              <a:rPr sz="3600" spc="-20" dirty="0">
                <a:solidFill>
                  <a:srgbClr val="040E0C"/>
                </a:solidFill>
                <a:sym typeface="+mn-ea"/>
              </a:rPr>
              <a:t>LATAR</a:t>
            </a:r>
            <a:r>
              <a:rPr sz="3600" spc="-355" dirty="0">
                <a:solidFill>
                  <a:srgbClr val="040E0C"/>
                </a:solidFill>
                <a:sym typeface="+mn-ea"/>
              </a:rPr>
              <a:t> </a:t>
            </a:r>
            <a:r>
              <a:rPr sz="3600" spc="-40" dirty="0">
                <a:solidFill>
                  <a:srgbClr val="040E0C"/>
                </a:solidFill>
                <a:sym typeface="+mn-ea"/>
              </a:rPr>
              <a:t>BELAKANG</a:t>
            </a:r>
            <a:r>
              <a:rPr sz="3600" spc="-305" dirty="0">
                <a:solidFill>
                  <a:srgbClr val="040E0C"/>
                </a:solidFill>
                <a:sym typeface="+mn-ea"/>
              </a:rPr>
              <a:t> </a:t>
            </a:r>
            <a:r>
              <a:rPr sz="3600" dirty="0">
                <a:solidFill>
                  <a:srgbClr val="040E0C"/>
                </a:solidFill>
                <a:sym typeface="+mn-ea"/>
              </a:rPr>
              <a:t>DAN</a:t>
            </a:r>
            <a:r>
              <a:rPr sz="3600" spc="-260" dirty="0">
                <a:solidFill>
                  <a:srgbClr val="040E0C"/>
                </a:solidFill>
                <a:sym typeface="+mn-ea"/>
              </a:rPr>
              <a:t> </a:t>
            </a:r>
            <a:r>
              <a:rPr sz="3600" spc="-85" dirty="0">
                <a:solidFill>
                  <a:srgbClr val="040E0C"/>
                </a:solidFill>
                <a:sym typeface="+mn-ea"/>
              </a:rPr>
              <a:t>KONSEP</a:t>
            </a:r>
            <a:r>
              <a:rPr sz="3600" spc="-265" dirty="0">
                <a:solidFill>
                  <a:srgbClr val="040E0C"/>
                </a:solidFill>
                <a:sym typeface="+mn-ea"/>
              </a:rPr>
              <a:t> </a:t>
            </a:r>
            <a:r>
              <a:rPr sz="3600" spc="-254" dirty="0">
                <a:solidFill>
                  <a:srgbClr val="040E0C"/>
                </a:solidFill>
                <a:sym typeface="+mn-ea"/>
              </a:rPr>
              <a:t>INDEKS</a:t>
            </a:r>
            <a:r>
              <a:rPr sz="3600" spc="-185" dirty="0">
                <a:solidFill>
                  <a:srgbClr val="040E0C"/>
                </a:solidFill>
                <a:sym typeface="+mn-ea"/>
              </a:rPr>
              <a:t> </a:t>
            </a:r>
            <a:r>
              <a:rPr sz="3600" spc="-270" dirty="0">
                <a:solidFill>
                  <a:srgbClr val="040E0C"/>
                </a:solidFill>
                <a:sym typeface="+mn-ea"/>
              </a:rPr>
              <a:t>KEINSINYURAN</a:t>
            </a:r>
            <a:r>
              <a:rPr lang="en-US" sz="3600" spc="-270" dirty="0">
                <a:solidFill>
                  <a:srgbClr val="040E0C"/>
                </a:solidFill>
                <a:sym typeface="+mn-ea"/>
              </a:rPr>
              <a:t> PII</a:t>
            </a:r>
            <a:endParaRPr lang="en-US" sz="3600"/>
          </a:p>
        </p:txBody>
      </p:sp>
      <p:graphicFrame>
        <p:nvGraphicFramePr>
          <p:cNvPr id="27" name="Content Placeholder 26"/>
          <p:cNvGraphicFramePr/>
          <p:nvPr>
            <p:ph sz="half" idx="2"/>
            <p:custDataLst>
              <p:tags r:id="rId1"/>
            </p:custDataLst>
          </p:nvPr>
        </p:nvGraphicFramePr>
        <p:xfrm>
          <a:off x="1975485" y="3325495"/>
          <a:ext cx="14914880" cy="6587490"/>
        </p:xfrm>
        <a:graphic>
          <a:graphicData uri="http://schemas.openxmlformats.org/drawingml/2006/table">
            <a:tbl>
              <a:tblPr firstRow="1" bandRow="1">
                <a:tableStyleId>{5C22544A-7EE6-4342-B048-85BDC9FD1C3A}</a:tableStyleId>
              </a:tblPr>
              <a:tblGrid>
                <a:gridCol w="895350"/>
                <a:gridCol w="3376930"/>
                <a:gridCol w="8118475"/>
                <a:gridCol w="2524125"/>
              </a:tblGrid>
              <a:tr h="1600200">
                <a:tc>
                  <a:txBody>
                    <a:bodyPr/>
                    <a:p>
                      <a:pPr>
                        <a:buNone/>
                      </a:pPr>
                      <a:r>
                        <a:rPr lang="en-US" sz="2400"/>
                        <a:t>No.</a:t>
                      </a:r>
                      <a:endParaRPr lang="en-US" sz="2400"/>
                    </a:p>
                  </a:txBody>
                  <a:tcPr anchor="ctr" anchorCtr="0">
                    <a:solidFill>
                      <a:srgbClr val="00B0F0"/>
                    </a:solidFill>
                  </a:tcPr>
                </a:tc>
                <a:tc>
                  <a:txBody>
                    <a:bodyPr/>
                    <a:p>
                      <a:pPr>
                        <a:buNone/>
                      </a:pPr>
                      <a:r>
                        <a:rPr lang="en-US" sz="2400"/>
                        <a:t>Aspek</a:t>
                      </a:r>
                      <a:endParaRPr lang="en-US" sz="2400"/>
                    </a:p>
                  </a:txBody>
                  <a:tcPr anchor="ctr" anchorCtr="0">
                    <a:solidFill>
                      <a:srgbClr val="00B0F0"/>
                    </a:solidFill>
                  </a:tcPr>
                </a:tc>
                <a:tc>
                  <a:txBody>
                    <a:bodyPr/>
                    <a:p>
                      <a:pPr>
                        <a:buNone/>
                      </a:pPr>
                      <a:r>
                        <a:rPr lang="en-US" sz="2400"/>
                        <a:t>Deskripsi</a:t>
                      </a:r>
                      <a:endParaRPr lang="en-US" sz="2400"/>
                    </a:p>
                  </a:txBody>
                  <a:tcPr anchor="ctr" anchorCtr="0">
                    <a:solidFill>
                      <a:srgbClr val="00B0F0"/>
                    </a:solidFill>
                  </a:tcPr>
                </a:tc>
                <a:tc>
                  <a:txBody>
                    <a:bodyPr/>
                    <a:p>
                      <a:pPr>
                        <a:buNone/>
                      </a:pPr>
                      <a:r>
                        <a:rPr lang="en-US" sz="2400"/>
                        <a:t>Landasan UU Keinsinyuran</a:t>
                      </a:r>
                      <a:endParaRPr lang="en-US" sz="2400"/>
                    </a:p>
                  </a:txBody>
                  <a:tcPr anchor="ctr" anchorCtr="0">
                    <a:solidFill>
                      <a:srgbClr val="00B0F0"/>
                    </a:solidFill>
                  </a:tcPr>
                </a:tc>
              </a:tr>
              <a:tr h="1565275">
                <a:tc>
                  <a:txBody>
                    <a:bodyPr/>
                    <a:p>
                      <a:pPr algn="ctr">
                        <a:buNone/>
                      </a:pPr>
                      <a:r>
                        <a:rPr lang="en-US" sz="2400" b="1">
                          <a:solidFill>
                            <a:srgbClr val="C00000"/>
                          </a:solidFill>
                        </a:rPr>
                        <a:t>1</a:t>
                      </a:r>
                      <a:endParaRPr lang="en-US" sz="2400" b="1">
                        <a:solidFill>
                          <a:srgbClr val="C00000"/>
                        </a:solidFill>
                      </a:endParaRPr>
                    </a:p>
                  </a:txBody>
                  <a:tcPr anchor="ctr" anchorCtr="0"/>
                </a:tc>
                <a:tc>
                  <a:txBody>
                    <a:bodyPr/>
                    <a:p>
                      <a:pPr>
                        <a:buNone/>
                      </a:pPr>
                      <a:r>
                        <a:rPr lang="en-US" sz="2400" b="1">
                          <a:solidFill>
                            <a:srgbClr val="C00000"/>
                          </a:solidFill>
                        </a:rPr>
                        <a:t>Kelembagaan dan Kebijakan.</a:t>
                      </a:r>
                      <a:endParaRPr lang="en-US" sz="2400" b="1">
                        <a:solidFill>
                          <a:srgbClr val="C00000"/>
                        </a:solidFill>
                      </a:endParaRPr>
                    </a:p>
                  </a:txBody>
                  <a:tcPr anchor="ctr" anchorCtr="0"/>
                </a:tc>
                <a:tc>
                  <a:txBody>
                    <a:bodyPr/>
                    <a:p>
                      <a:pPr>
                        <a:buNone/>
                      </a:pPr>
                      <a:r>
                        <a:rPr lang="en-US" sz="2400" b="1">
                          <a:solidFill>
                            <a:srgbClr val="C00000"/>
                          </a:solidFill>
                        </a:rPr>
                        <a:t>Mengukur kesesuaian kebijakan teknis daerah dengan standar Keinsinyuran.</a:t>
                      </a:r>
                      <a:endParaRPr lang="en-US" sz="2400" b="1">
                        <a:solidFill>
                          <a:srgbClr val="C00000"/>
                        </a:solidFill>
                      </a:endParaRPr>
                    </a:p>
                  </a:txBody>
                  <a:tcPr anchor="ctr" anchorCtr="0"/>
                </a:tc>
                <a:tc>
                  <a:txBody>
                    <a:bodyPr/>
                    <a:p>
                      <a:pPr indent="0" algn="l" eaLnBrk="1" fontAlgn="auto" latinLnBrk="0" hangingPunct="1">
                        <a:lnSpc>
                          <a:spcPct val="100000"/>
                        </a:lnSpc>
                        <a:buNone/>
                      </a:pPr>
                      <a:endParaRPr lang="en-US" sz="2400" b="1">
                        <a:solidFill>
                          <a:srgbClr val="C00000"/>
                        </a:solidFill>
                        <a:highlight>
                          <a:srgbClr val="000000">
                            <a:alpha val="0"/>
                          </a:srgbClr>
                        </a:highlight>
                      </a:endParaRPr>
                    </a:p>
                    <a:p>
                      <a:pPr indent="0" algn="l" eaLnBrk="1" fontAlgn="auto" latinLnBrk="0" hangingPunct="1">
                        <a:lnSpc>
                          <a:spcPct val="100000"/>
                        </a:lnSpc>
                        <a:buNone/>
                      </a:pPr>
                      <a:r>
                        <a:rPr lang="en-US" sz="2400" b="1">
                          <a:solidFill>
                            <a:srgbClr val="C00000"/>
                          </a:solidFill>
                          <a:highlight>
                            <a:srgbClr val="000000">
                              <a:alpha val="0"/>
                            </a:srgbClr>
                          </a:highlight>
                        </a:rPr>
                        <a:t>Pasal 8, 10, 16, 50.</a:t>
                      </a:r>
                      <a:endParaRPr lang="en-US" sz="2400" b="1">
                        <a:solidFill>
                          <a:srgbClr val="C00000"/>
                        </a:solidFill>
                        <a:highlight>
                          <a:srgbClr val="000000">
                            <a:alpha val="0"/>
                          </a:srgbClr>
                        </a:highlight>
                      </a:endParaRPr>
                    </a:p>
                    <a:p>
                      <a:pPr indent="0" algn="l" eaLnBrk="1" fontAlgn="auto" latinLnBrk="0" hangingPunct="1">
                        <a:lnSpc>
                          <a:spcPct val="100000"/>
                        </a:lnSpc>
                        <a:buNone/>
                      </a:pPr>
                      <a:endParaRPr lang="en-US" sz="2400" b="1">
                        <a:solidFill>
                          <a:srgbClr val="C00000"/>
                        </a:solidFill>
                        <a:highlight>
                          <a:srgbClr val="000000">
                            <a:alpha val="0"/>
                          </a:srgbClr>
                        </a:highlight>
                        <a:sym typeface="+mn-ea"/>
                      </a:endParaRPr>
                    </a:p>
                  </a:txBody>
                  <a:tcPr anchor="ctr" anchorCtr="0"/>
                </a:tc>
              </a:tr>
              <a:tr h="928370">
                <a:tc>
                  <a:txBody>
                    <a:bodyPr/>
                    <a:p>
                      <a:pPr algn="ctr">
                        <a:buNone/>
                      </a:pPr>
                      <a:r>
                        <a:rPr lang="en-US" sz="2400" b="1">
                          <a:solidFill>
                            <a:srgbClr val="FF0000"/>
                          </a:solidFill>
                        </a:rPr>
                        <a:t>2</a:t>
                      </a:r>
                      <a:endParaRPr lang="en-US" sz="2400" b="1">
                        <a:solidFill>
                          <a:srgbClr val="FF0000"/>
                        </a:solidFill>
                      </a:endParaRPr>
                    </a:p>
                  </a:txBody>
                  <a:tcPr anchor="ctr" anchorCtr="0"/>
                </a:tc>
                <a:tc>
                  <a:txBody>
                    <a:bodyPr/>
                    <a:p>
                      <a:pPr>
                        <a:buNone/>
                      </a:pPr>
                      <a:r>
                        <a:rPr lang="en-US" sz="2400" b="1">
                          <a:solidFill>
                            <a:srgbClr val="FF0000"/>
                          </a:solidFill>
                        </a:rPr>
                        <a:t>Sumber Daya Manusia.</a:t>
                      </a:r>
                      <a:endParaRPr lang="en-US" sz="2400" b="1">
                        <a:solidFill>
                          <a:srgbClr val="FF0000"/>
                        </a:solidFill>
                      </a:endParaRPr>
                    </a:p>
                  </a:txBody>
                  <a:tcPr anchor="ctr" anchorCtr="0"/>
                </a:tc>
                <a:tc>
                  <a:txBody>
                    <a:bodyPr/>
                    <a:p>
                      <a:pPr>
                        <a:buNone/>
                      </a:pPr>
                      <a:r>
                        <a:rPr lang="en-US" sz="2400" b="1">
                          <a:solidFill>
                            <a:srgbClr val="FF0000"/>
                          </a:solidFill>
                        </a:rPr>
                        <a:t>Mengukur jumlah dan komposisi Insinyur yang memenuhi kepatuhan berdasarkan ketentuan UU Keinsinyuran.</a:t>
                      </a:r>
                      <a:endParaRPr lang="en-US" sz="2400" b="1">
                        <a:solidFill>
                          <a:srgbClr val="FF0000"/>
                        </a:solidFill>
                      </a:endParaRPr>
                    </a:p>
                  </a:txBody>
                  <a:tcPr anchor="ctr" anchorCtr="0"/>
                </a:tc>
                <a:tc>
                  <a:txBody>
                    <a:bodyPr/>
                    <a:p>
                      <a:pPr>
                        <a:buNone/>
                      </a:pPr>
                      <a:r>
                        <a:rPr lang="en-US" sz="2400" b="1">
                          <a:solidFill>
                            <a:srgbClr val="FF0000"/>
                          </a:solidFill>
                          <a:highlight>
                            <a:srgbClr val="000000">
                              <a:alpha val="0"/>
                            </a:srgbClr>
                          </a:highlight>
                        </a:rPr>
                        <a:t>Pasal 9 - 12.</a:t>
                      </a:r>
                      <a:endParaRPr lang="en-US" sz="2400" b="1">
                        <a:solidFill>
                          <a:srgbClr val="FF0000"/>
                        </a:solidFill>
                        <a:highlight>
                          <a:srgbClr val="000000">
                            <a:alpha val="0"/>
                          </a:srgbClr>
                        </a:highlight>
                      </a:endParaRPr>
                    </a:p>
                  </a:txBody>
                  <a:tcPr anchor="ctr" anchorCtr="0"/>
                </a:tc>
              </a:tr>
              <a:tr h="927735">
                <a:tc>
                  <a:txBody>
                    <a:bodyPr/>
                    <a:p>
                      <a:pPr algn="ctr">
                        <a:buNone/>
                      </a:pPr>
                      <a:r>
                        <a:rPr lang="en-US" sz="2400" b="1">
                          <a:solidFill>
                            <a:srgbClr val="C00000"/>
                          </a:solidFill>
                        </a:rPr>
                        <a:t>3</a:t>
                      </a:r>
                      <a:endParaRPr lang="en-US" sz="2400" b="1">
                        <a:solidFill>
                          <a:srgbClr val="C00000"/>
                        </a:solidFill>
                      </a:endParaRPr>
                    </a:p>
                  </a:txBody>
                  <a:tcPr anchor="ctr" anchorCtr="0"/>
                </a:tc>
                <a:tc>
                  <a:txBody>
                    <a:bodyPr/>
                    <a:p>
                      <a:pPr>
                        <a:buNone/>
                      </a:pPr>
                      <a:r>
                        <a:rPr lang="en-US" sz="2400" b="1">
                          <a:solidFill>
                            <a:srgbClr val="C00000"/>
                          </a:solidFill>
                        </a:rPr>
                        <a:t>Proyek Keteknikan.</a:t>
                      </a:r>
                      <a:endParaRPr lang="en-US" sz="2400" b="1">
                        <a:solidFill>
                          <a:srgbClr val="C00000"/>
                        </a:solidFill>
                      </a:endParaRPr>
                    </a:p>
                  </a:txBody>
                  <a:tcPr anchor="ctr" anchorCtr="0"/>
                </a:tc>
                <a:tc>
                  <a:txBody>
                    <a:bodyPr/>
                    <a:p>
                      <a:pPr>
                        <a:buNone/>
                      </a:pPr>
                      <a:r>
                        <a:rPr lang="en-US" sz="2400" b="1">
                          <a:solidFill>
                            <a:srgbClr val="C00000"/>
                          </a:solidFill>
                        </a:rPr>
                        <a:t>Mengukur kepatuhan penerapan ketentuan Keinsinyuran dalam proyek keteknikan untuk pembangunan di daerah.</a:t>
                      </a:r>
                      <a:endParaRPr lang="en-US" sz="2400" b="1">
                        <a:solidFill>
                          <a:srgbClr val="C00000"/>
                        </a:solidFill>
                      </a:endParaRPr>
                    </a:p>
                  </a:txBody>
                  <a:tcPr anchor="ctr" anchorCtr="0"/>
                </a:tc>
                <a:tc>
                  <a:txBody>
                    <a:bodyPr/>
                    <a:p>
                      <a:pPr>
                        <a:buNone/>
                      </a:pPr>
                      <a:r>
                        <a:rPr lang="en-US" sz="2400" b="1">
                          <a:solidFill>
                            <a:srgbClr val="C00000"/>
                          </a:solidFill>
                          <a:highlight>
                            <a:srgbClr val="000000">
                              <a:alpha val="0"/>
                            </a:srgbClr>
                          </a:highlight>
                        </a:rPr>
                        <a:t>Pasal 4, 6, 16, 50.</a:t>
                      </a:r>
                      <a:endParaRPr lang="en-US" sz="2400" b="1">
                        <a:solidFill>
                          <a:srgbClr val="C00000"/>
                        </a:solidFill>
                        <a:highlight>
                          <a:srgbClr val="000000">
                            <a:alpha val="0"/>
                          </a:srgbClr>
                        </a:highlight>
                      </a:endParaRPr>
                    </a:p>
                  </a:txBody>
                  <a:tcPr anchor="ctr" anchorCtr="0"/>
                </a:tc>
              </a:tr>
              <a:tr h="1565910">
                <a:tc>
                  <a:txBody>
                    <a:bodyPr/>
                    <a:p>
                      <a:pPr algn="ctr">
                        <a:buNone/>
                      </a:pPr>
                      <a:r>
                        <a:rPr lang="en-US" sz="2400" b="1">
                          <a:solidFill>
                            <a:srgbClr val="FF0000"/>
                          </a:solidFill>
                        </a:rPr>
                        <a:t>4</a:t>
                      </a:r>
                      <a:endParaRPr lang="en-US" sz="2400" b="1">
                        <a:solidFill>
                          <a:srgbClr val="FF0000"/>
                        </a:solidFill>
                      </a:endParaRPr>
                    </a:p>
                  </a:txBody>
                  <a:tcPr anchor="ctr" anchorCtr="0"/>
                </a:tc>
                <a:tc>
                  <a:txBody>
                    <a:bodyPr/>
                    <a:p>
                      <a:pPr>
                        <a:buNone/>
                      </a:pPr>
                      <a:r>
                        <a:rPr lang="en-US" sz="2400" b="1">
                          <a:solidFill>
                            <a:srgbClr val="FF0000"/>
                          </a:solidFill>
                        </a:rPr>
                        <a:t>Dampak dan Keberlanjutan.</a:t>
                      </a:r>
                      <a:endParaRPr lang="en-US" sz="2400" b="1">
                        <a:solidFill>
                          <a:srgbClr val="FF0000"/>
                        </a:solidFill>
                      </a:endParaRPr>
                    </a:p>
                  </a:txBody>
                  <a:tcPr anchor="ctr" anchorCtr="0"/>
                </a:tc>
                <a:tc>
                  <a:txBody>
                    <a:bodyPr/>
                    <a:p>
                      <a:pPr>
                        <a:buNone/>
                      </a:pPr>
                      <a:r>
                        <a:rPr lang="en-US" sz="2400" b="1">
                          <a:solidFill>
                            <a:srgbClr val="FF0000"/>
                          </a:solidFill>
                        </a:rPr>
                        <a:t>Mengukur dampak hasil kerja Keinsinyuran pada peningkatan kualitas infrastuktur, pelayanan publik, dan keberlanjutan lingkungan melalui perolehan prestasi daerah.</a:t>
                      </a:r>
                      <a:endParaRPr lang="en-US" sz="2400" b="1">
                        <a:solidFill>
                          <a:srgbClr val="FF0000"/>
                        </a:solidFill>
                      </a:endParaRPr>
                    </a:p>
                  </a:txBody>
                  <a:tcPr anchor="ctr" anchorCtr="0"/>
                </a:tc>
                <a:tc>
                  <a:txBody>
                    <a:bodyPr/>
                    <a:p>
                      <a:pPr>
                        <a:buNone/>
                      </a:pPr>
                      <a:r>
                        <a:rPr lang="en-US" sz="2400" b="1">
                          <a:solidFill>
                            <a:srgbClr val="FF0000"/>
                          </a:solidFill>
                          <a:highlight>
                            <a:srgbClr val="000000">
                              <a:alpha val="0"/>
                            </a:srgbClr>
                          </a:highlight>
                        </a:rPr>
                        <a:t>Pasal 4 - 6,  10.</a:t>
                      </a:r>
                      <a:endParaRPr lang="en-US" sz="2400" b="1">
                        <a:solidFill>
                          <a:srgbClr val="FF0000"/>
                        </a:solidFill>
                        <a:highlight>
                          <a:srgbClr val="000000">
                            <a:alpha val="0"/>
                          </a:srgbClr>
                        </a:highlight>
                      </a:endParaRPr>
                    </a:p>
                  </a:txBody>
                  <a:tcPr anchor="ctr" anchorCtr="0"/>
                </a:tc>
              </a:tr>
            </a:tbl>
          </a:graphicData>
        </a:graphic>
      </p:graphicFrame>
      <p:sp>
        <p:nvSpPr>
          <p:cNvPr id="4" name="Text Box 3"/>
          <p:cNvSpPr txBox="1"/>
          <p:nvPr/>
        </p:nvSpPr>
        <p:spPr>
          <a:xfrm>
            <a:off x="1939290" y="1522095"/>
            <a:ext cx="15206980" cy="1951355"/>
          </a:xfrm>
          <a:prstGeom prst="rect">
            <a:avLst/>
          </a:prstGeom>
          <a:noFill/>
        </p:spPr>
        <p:txBody>
          <a:bodyPr wrap="square" rtlCol="0" anchor="t">
            <a:noAutofit/>
          </a:bodyPr>
          <a:p>
            <a:pPr marR="5080">
              <a:lnSpc>
                <a:spcPct val="116000"/>
              </a:lnSpc>
              <a:spcBef>
                <a:spcPts val="100"/>
              </a:spcBef>
            </a:pPr>
            <a:r>
              <a:rPr lang="en-US" sz="2800" b="1">
                <a:solidFill>
                  <a:srgbClr val="7030A0"/>
                </a:solidFill>
                <a:sym typeface="+mn-ea"/>
              </a:rPr>
              <a:t>II.  ASPEK.</a:t>
            </a:r>
            <a:endParaRPr lang="en-US" sz="2800" b="1">
              <a:solidFill>
                <a:srgbClr val="7030A0"/>
              </a:solidFill>
              <a:sym typeface="+mn-ea"/>
            </a:endParaRPr>
          </a:p>
          <a:p>
            <a:pPr marL="526415" marR="5080" indent="635">
              <a:lnSpc>
                <a:spcPct val="116000"/>
              </a:lnSpc>
              <a:spcBef>
                <a:spcPts val="100"/>
              </a:spcBef>
            </a:pPr>
            <a:r>
              <a:rPr lang="en-US" sz="2800" b="1">
                <a:solidFill>
                  <a:srgbClr val="7030A0"/>
                </a:solidFill>
                <a:sym typeface="+mn-ea"/>
              </a:rPr>
              <a:t>Indeks Keinsinyuran PII diukur berdasarkan sejumlah ASPEK yang menunjukkan penerapan praktik Keinsinyuran dalam pembanguan suatu daerah.</a:t>
            </a:r>
            <a:endParaRPr lang="en-US" sz="2800" b="1">
              <a:solidFill>
                <a:srgbClr val="7030A0"/>
              </a:solidFill>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76481" y="38100"/>
            <a:ext cx="18280369" cy="10287000"/>
          </a:xfrm>
          <a:prstGeom prst="rect">
            <a:avLst/>
          </a:prstGeom>
        </p:spPr>
      </p:pic>
      <p:sp>
        <p:nvSpPr>
          <p:cNvPr id="3" name="object 3"/>
          <p:cNvSpPr txBox="1"/>
          <p:nvPr/>
        </p:nvSpPr>
        <p:spPr>
          <a:xfrm>
            <a:off x="1233805" y="1409700"/>
            <a:ext cx="15400655" cy="824865"/>
          </a:xfrm>
          <a:prstGeom prst="rect">
            <a:avLst/>
          </a:prstGeom>
        </p:spPr>
        <p:txBody>
          <a:bodyPr vert="horz" wrap="square" lIns="0" tIns="12700" rIns="0" bIns="0" rtlCol="0">
            <a:spAutoFit/>
          </a:bodyPr>
          <a:lstStyle/>
          <a:p>
            <a:pPr marL="12700" algn="ctr">
              <a:lnSpc>
                <a:spcPct val="100000"/>
              </a:lnSpc>
              <a:spcBef>
                <a:spcPts val="100"/>
              </a:spcBef>
            </a:pPr>
            <a:r>
              <a:rPr lang="en-US" altLang="en-US" sz="2800" spc="229" dirty="0">
                <a:solidFill>
                  <a:srgbClr val="585858"/>
                </a:solidFill>
                <a:latin typeface="Arial MT"/>
                <a:cs typeface="Arial MT"/>
              </a:rPr>
              <a:t> </a:t>
            </a: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a:solidFill>
                <a:schemeClr val="tx1"/>
              </a:solidFill>
              <a:latin typeface="Arial MT"/>
              <a:cs typeface="Arial MT"/>
            </a:endParaRPr>
          </a:p>
          <a:p>
            <a:pPr marR="5080" algn="r">
              <a:lnSpc>
                <a:spcPct val="100000"/>
              </a:lnSpc>
              <a:spcBef>
                <a:spcPts val="95"/>
              </a:spcBef>
              <a:tabLst>
                <a:tab pos="1038860"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a:spLocks noGrp="1"/>
          </p:cNvSpPr>
          <p:nvPr>
            <p:ph type="title"/>
          </p:nvPr>
        </p:nvSpPr>
        <p:spPr>
          <a:xfrm>
            <a:off x="407670" y="635000"/>
            <a:ext cx="17625060" cy="694055"/>
          </a:xfrm>
          <a:prstGeom prst="rect">
            <a:avLst/>
          </a:prstGeom>
        </p:spPr>
        <p:txBody>
          <a:bodyPr vert="horz" wrap="square" lIns="0" tIns="12065" rIns="0" bIns="0" rtlCol="0">
            <a:spAutoFit/>
          </a:bodyPr>
          <a:lstStyle/>
          <a:p>
            <a:pPr marL="12700">
              <a:lnSpc>
                <a:spcPct val="100000"/>
              </a:lnSpc>
              <a:spcBef>
                <a:spcPts val="95"/>
              </a:spcBef>
            </a:pPr>
            <a:r>
              <a:rPr sz="6825" spc="-37" baseline="-3000" dirty="0">
                <a:solidFill>
                  <a:srgbClr val="040E0C"/>
                </a:solidFill>
                <a:latin typeface="Microsoft JhengHei UI" panose="020B0604030504040204" charset="-120"/>
                <a:cs typeface="Microsoft JhengHei UI" panose="020B0604030504040204" charset="-120"/>
              </a:rPr>
              <a:t>2.</a:t>
            </a:r>
            <a:r>
              <a:rPr lang="en-US" sz="6825" spc="-37" baseline="-3000" dirty="0">
                <a:solidFill>
                  <a:srgbClr val="040E0C"/>
                </a:solidFill>
                <a:latin typeface="Microsoft JhengHei UI" panose="020B0604030504040204" charset="-120"/>
                <a:cs typeface="Microsoft JhengHei UI" panose="020B0604030504040204" charset="-120"/>
              </a:rPr>
              <a:t>  </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graphicFrame>
        <p:nvGraphicFramePr>
          <p:cNvPr id="5" name="object 5"/>
          <p:cNvGraphicFramePr>
            <a:graphicFrameLocks noGrp="1"/>
          </p:cNvGraphicFramePr>
          <p:nvPr>
            <p:custDataLst>
              <p:tags r:id="rId2"/>
            </p:custDataLst>
          </p:nvPr>
        </p:nvGraphicFramePr>
        <p:xfrm>
          <a:off x="642620" y="2171700"/>
          <a:ext cx="16687165" cy="7546975"/>
        </p:xfrm>
        <a:graphic>
          <a:graphicData uri="http://schemas.openxmlformats.org/drawingml/2006/table">
            <a:tbl>
              <a:tblPr firstRow="1" bandRow="1">
                <a:tableStyleId>{2D5ABB26-0587-4C30-8999-92F81FD0307C}</a:tableStyleId>
              </a:tblPr>
              <a:tblGrid>
                <a:gridCol w="1801495"/>
                <a:gridCol w="14885670"/>
              </a:tblGrid>
              <a:tr h="833755">
                <a:tc gridSpan="2">
                  <a:txBody>
                    <a:bodyPr/>
                    <a:lstStyle/>
                    <a:p>
                      <a:pPr algn="ctr">
                        <a:lnSpc>
                          <a:spcPct val="100000"/>
                        </a:lnSpc>
                        <a:spcBef>
                          <a:spcPts val="750"/>
                        </a:spcBef>
                      </a:pPr>
                      <a:r>
                        <a:rPr lang="en-US" sz="3600" b="1" spc="-10" dirty="0">
                          <a:latin typeface="Calibri" panose="020F0502020204030204"/>
                          <a:cs typeface="Calibri" panose="020F0502020204030204"/>
                        </a:rPr>
                        <a:t>III.   </a:t>
                      </a:r>
                      <a:r>
                        <a:rPr sz="4000" b="1" spc="-10" dirty="0">
                          <a:latin typeface="Calibri" panose="020F0502020204030204"/>
                          <a:cs typeface="Calibri" panose="020F0502020204030204"/>
                        </a:rPr>
                        <a:t>P</a:t>
                      </a:r>
                      <a:r>
                        <a:rPr lang="en-US" sz="4000" b="1" spc="-10" dirty="0">
                          <a:latin typeface="Calibri" panose="020F0502020204030204"/>
                          <a:cs typeface="Calibri" panose="020F0502020204030204"/>
                        </a:rPr>
                        <a:t>ARAMETER</a:t>
                      </a:r>
                      <a:endParaRPr lang="en-US" sz="4000" b="1" spc="-10" dirty="0">
                        <a:latin typeface="Calibri" panose="020F0502020204030204"/>
                        <a:cs typeface="Calibri" panose="020F0502020204030204"/>
                      </a:endParaRPr>
                    </a:p>
                  </a:txBody>
                  <a:tcPr marL="0" marR="0" marT="952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C000"/>
                    </a:solidFill>
                  </a:tcPr>
                </a:tc>
                <a:tc hMerge="1">
                  <a:tcPr marL="0" marR="0" marT="0" marB="0"/>
                </a:tc>
              </a:tr>
              <a:tr h="2242820">
                <a:tc>
                  <a:txBody>
                    <a:bodyPr/>
                    <a:lstStyle/>
                    <a:p>
                      <a:pPr>
                        <a:lnSpc>
                          <a:spcPct val="100000"/>
                        </a:lnSpc>
                        <a:spcBef>
                          <a:spcPts val="2815"/>
                        </a:spcBef>
                      </a:pPr>
                      <a:endParaRPr sz="3400" b="1">
                        <a:solidFill>
                          <a:srgbClr val="000000"/>
                        </a:solidFill>
                        <a:latin typeface="Times New Roman" panose="02020603050405020304"/>
                        <a:cs typeface="Times New Roman" panose="02020603050405020304"/>
                      </a:endParaRPr>
                    </a:p>
                    <a:p>
                      <a:pPr algn="ctr">
                        <a:lnSpc>
                          <a:spcPct val="100000"/>
                        </a:lnSpc>
                      </a:pPr>
                      <a:r>
                        <a:rPr lang="en-US" sz="3400" b="1">
                          <a:solidFill>
                            <a:srgbClr val="000000"/>
                          </a:solidFill>
                          <a:latin typeface="Calibri" panose="020F0502020204030204"/>
                          <a:cs typeface="Calibri" panose="020F0502020204030204"/>
                        </a:rPr>
                        <a:t>A1.1</a:t>
                      </a:r>
                      <a:endParaRPr lang="en-US" sz="3400" b="1">
                        <a:solidFill>
                          <a:srgbClr val="000000"/>
                        </a:solidFill>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c>
                  <a:txBody>
                    <a:bodyPr/>
                    <a:lstStyle/>
                    <a:p>
                      <a:pPr marL="77470" marR="69850" algn="l">
                        <a:lnSpc>
                          <a:spcPts val="4050"/>
                        </a:lnSpc>
                        <a:spcBef>
                          <a:spcPts val="810"/>
                        </a:spcBef>
                      </a:pPr>
                      <a:r>
                        <a:rPr lang="en-US" sz="3400" b="1">
                          <a:solidFill>
                            <a:srgbClr val="000000"/>
                          </a:solidFill>
                          <a:latin typeface="Calibri" panose="020F0502020204030204"/>
                          <a:cs typeface="Calibri" panose="020F0502020204030204"/>
                        </a:rPr>
                        <a:t>Apakah ada kebijakan tertulis dari Instansi Pemda mengikuti ketentuan Undang-Undang Republik Indonesia Nomor 11 Tahun 2014 tentang Keinsinyuran?</a:t>
                      </a:r>
                      <a:endParaRPr lang="en-US" sz="3400" b="1">
                        <a:solidFill>
                          <a:srgbClr val="000000"/>
                        </a:solidFill>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r>
              <a:tr h="224218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a:latin typeface="Calibri" panose="020F0502020204030204"/>
                          <a:cs typeface="Calibri" panose="020F0502020204030204"/>
                        </a:rPr>
                        <a:t>A1.2</a:t>
                      </a:r>
                      <a:endParaRPr lang="en-US"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c>
                  <a:txBody>
                    <a:bodyPr/>
                    <a:lstStyle/>
                    <a:p>
                      <a:pPr marL="77470" marR="455295">
                        <a:lnSpc>
                          <a:spcPts val="4050"/>
                        </a:lnSpc>
                        <a:spcBef>
                          <a:spcPts val="810"/>
                        </a:spcBef>
                      </a:pPr>
                      <a:r>
                        <a:rPr sz="3400" b="1" dirty="0">
                          <a:latin typeface="Calibri" panose="020F0502020204030204"/>
                          <a:cs typeface="Calibri" panose="020F0502020204030204"/>
                        </a:rPr>
                        <a:t>Apakah</a:t>
                      </a:r>
                      <a:r>
                        <a:rPr sz="3400" b="1" spc="-70" dirty="0">
                          <a:latin typeface="Calibri" panose="020F0502020204030204"/>
                          <a:cs typeface="Calibri" panose="020F0502020204030204"/>
                        </a:rPr>
                        <a:t> </a:t>
                      </a:r>
                      <a:r>
                        <a:rPr sz="3400" b="1" dirty="0">
                          <a:latin typeface="Calibri" panose="020F0502020204030204"/>
                          <a:cs typeface="Calibri" panose="020F0502020204030204"/>
                        </a:rPr>
                        <a:t>Instansi</a:t>
                      </a:r>
                      <a:r>
                        <a:rPr sz="3400" b="1" spc="-70" dirty="0">
                          <a:latin typeface="Calibri" panose="020F0502020204030204"/>
                          <a:cs typeface="Calibri" panose="020F0502020204030204"/>
                        </a:rPr>
                        <a:t> </a:t>
                      </a:r>
                      <a:r>
                        <a:rPr sz="3400" b="1" dirty="0">
                          <a:latin typeface="Calibri" panose="020F0502020204030204"/>
                          <a:cs typeface="Calibri" panose="020F0502020204030204"/>
                        </a:rPr>
                        <a:t>mem</a:t>
                      </a:r>
                      <a:r>
                        <a:rPr lang="en-US" sz="3400" b="1" dirty="0">
                          <a:latin typeface="Calibri" panose="020F0502020204030204"/>
                          <a:cs typeface="Calibri" panose="020F0502020204030204"/>
                        </a:rPr>
                        <a:t>iliki </a:t>
                      </a:r>
                      <a:r>
                        <a:rPr sz="3400" b="1" dirty="0">
                          <a:latin typeface="Calibri" panose="020F0502020204030204"/>
                          <a:cs typeface="Calibri" panose="020F0502020204030204"/>
                        </a:rPr>
                        <a:t>ASN</a:t>
                      </a:r>
                      <a:r>
                        <a:rPr sz="3400" b="1" spc="-70" dirty="0">
                          <a:latin typeface="Calibri" panose="020F0502020204030204"/>
                          <a:cs typeface="Calibri" panose="020F0502020204030204"/>
                        </a:rPr>
                        <a:t> </a:t>
                      </a:r>
                      <a:r>
                        <a:rPr sz="3400" b="1" dirty="0">
                          <a:latin typeface="Calibri" panose="020F0502020204030204"/>
                          <a:cs typeface="Calibri" panose="020F0502020204030204"/>
                        </a:rPr>
                        <a:t>yang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6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terapan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75"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pendidikan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95" dirty="0">
                          <a:latin typeface="Calibri" panose="020F0502020204030204"/>
                          <a:cs typeface="Calibri" panose="020F0502020204030204"/>
                        </a:rPr>
                        <a:t> </a:t>
                      </a:r>
                      <a:r>
                        <a:rPr sz="3400" b="1" dirty="0">
                          <a:latin typeface="Calibri" panose="020F0502020204030204"/>
                          <a:cs typeface="Calibri" panose="020F0502020204030204"/>
                        </a:rPr>
                        <a:t>sains</a:t>
                      </a:r>
                      <a:r>
                        <a:rPr sz="3400" b="1" spc="-90" dirty="0">
                          <a:latin typeface="Calibri" panose="020F0502020204030204"/>
                          <a:cs typeface="Calibri" panose="020F0502020204030204"/>
                        </a:rPr>
                        <a:t> </a:t>
                      </a:r>
                      <a:r>
                        <a:rPr lang="en-US" sz="3400" b="1" spc="-90" dirty="0">
                          <a:latin typeface="Calibri" panose="020F0502020204030204"/>
                          <a:cs typeface="Calibri" panose="020F0502020204030204"/>
                        </a:rPr>
                        <a:t>yang telah berkontribusi pada profesi Insinyur pada kegiatan pembangunan bidang keinsinyuran atau terlibat dalam penyusunan kebijakan?</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r>
              <a:tr h="222821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a:latin typeface="Calibri" panose="020F0502020204030204"/>
                          <a:cs typeface="Calibri" panose="020F0502020204030204"/>
                        </a:rPr>
                        <a:t>A1.3</a:t>
                      </a:r>
                      <a:endParaRPr lang="en-US"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c>
                  <a:txBody>
                    <a:bodyPr/>
                    <a:lstStyle/>
                    <a:p>
                      <a:pPr marL="77470" marR="74295">
                        <a:lnSpc>
                          <a:spcPts val="4050"/>
                        </a:lnSpc>
                        <a:spcBef>
                          <a:spcPts val="810"/>
                        </a:spcBef>
                      </a:pPr>
                      <a:r>
                        <a:rPr sz="3400" b="1" dirty="0">
                          <a:latin typeface="Calibri" panose="020F0502020204030204"/>
                          <a:cs typeface="Calibri" panose="020F0502020204030204"/>
                        </a:rPr>
                        <a:t>Apakah</a:t>
                      </a:r>
                      <a:r>
                        <a:rPr sz="3400" b="1" spc="-75" dirty="0">
                          <a:latin typeface="Calibri" panose="020F0502020204030204"/>
                          <a:cs typeface="Calibri" panose="020F0502020204030204"/>
                        </a:rPr>
                        <a:t> </a:t>
                      </a:r>
                      <a:r>
                        <a:rPr lang="en-US" sz="3400" b="1" spc="-75" dirty="0">
                          <a:latin typeface="Calibri" panose="020F0502020204030204"/>
                          <a:cs typeface="Calibri" panose="020F0502020204030204"/>
                        </a:rPr>
                        <a:t>Instansi memberikan  kesempatan bagi ASN yang </a:t>
                      </a:r>
                      <a:r>
                        <a:rPr sz="3400" b="1" dirty="0">
                          <a:latin typeface="Calibri" panose="020F0502020204030204"/>
                          <a:cs typeface="Calibri" panose="020F0502020204030204"/>
                          <a:sym typeface="+mn-ea"/>
                        </a:rPr>
                        <a:t>sarjana</a:t>
                      </a:r>
                      <a:r>
                        <a:rPr sz="3400" b="1" spc="-6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teknik</a:t>
                      </a:r>
                      <a:r>
                        <a:rPr sz="3400" b="1" spc="-70" dirty="0">
                          <a:latin typeface="Calibri" panose="020F0502020204030204"/>
                          <a:cs typeface="Calibri" panose="020F0502020204030204"/>
                          <a:sym typeface="+mn-ea"/>
                        </a:rPr>
                        <a:t> </a:t>
                      </a:r>
                      <a:r>
                        <a:rPr sz="3400" b="1" spc="-20" dirty="0">
                          <a:latin typeface="Calibri" panose="020F0502020204030204"/>
                          <a:cs typeface="Calibri" panose="020F0502020204030204"/>
                          <a:sym typeface="+mn-ea"/>
                        </a:rPr>
                        <a:t>atau </a:t>
                      </a:r>
                      <a:r>
                        <a:rPr sz="3400" b="1" dirty="0">
                          <a:latin typeface="Calibri" panose="020F0502020204030204"/>
                          <a:cs typeface="Calibri" panose="020F0502020204030204"/>
                          <a:sym typeface="+mn-ea"/>
                        </a:rPr>
                        <a:t>sarjana</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terapan</a:t>
                      </a:r>
                      <a:r>
                        <a:rPr sz="3400" b="1" spc="-70"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bidang</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teknik</a:t>
                      </a:r>
                      <a:r>
                        <a:rPr sz="3400" b="1" spc="-70"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atau</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sarjana</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pendidikan</a:t>
                      </a:r>
                      <a:r>
                        <a:rPr sz="3400" b="1" spc="-70"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bidang</a:t>
                      </a:r>
                      <a:r>
                        <a:rPr sz="3400" b="1" spc="-7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teknik</a:t>
                      </a:r>
                      <a:r>
                        <a:rPr sz="3400" b="1" spc="-70" dirty="0">
                          <a:latin typeface="Calibri" panose="020F0502020204030204"/>
                          <a:cs typeface="Calibri" panose="020F0502020204030204"/>
                          <a:sym typeface="+mn-ea"/>
                        </a:rPr>
                        <a:t> </a:t>
                      </a:r>
                      <a:r>
                        <a:rPr sz="3400" b="1" spc="-20" dirty="0">
                          <a:latin typeface="Calibri" panose="020F0502020204030204"/>
                          <a:cs typeface="Calibri" panose="020F0502020204030204"/>
                          <a:sym typeface="+mn-ea"/>
                        </a:rPr>
                        <a:t>atau </a:t>
                      </a:r>
                      <a:r>
                        <a:rPr sz="3400" b="1" dirty="0">
                          <a:latin typeface="Calibri" panose="020F0502020204030204"/>
                          <a:cs typeface="Calibri" panose="020F0502020204030204"/>
                          <a:sym typeface="+mn-ea"/>
                        </a:rPr>
                        <a:t>sarjana</a:t>
                      </a:r>
                      <a:r>
                        <a:rPr sz="3400" b="1" spc="-95" dirty="0">
                          <a:latin typeface="Calibri" panose="020F0502020204030204"/>
                          <a:cs typeface="Calibri" panose="020F0502020204030204"/>
                          <a:sym typeface="+mn-ea"/>
                        </a:rPr>
                        <a:t> </a:t>
                      </a:r>
                      <a:r>
                        <a:rPr sz="3400" b="1" dirty="0">
                          <a:latin typeface="Calibri" panose="020F0502020204030204"/>
                          <a:cs typeface="Calibri" panose="020F0502020204030204"/>
                          <a:sym typeface="+mn-ea"/>
                        </a:rPr>
                        <a:t>sains</a:t>
                      </a:r>
                      <a:r>
                        <a:rPr lang="en-US" sz="3400" b="1" dirty="0">
                          <a:latin typeface="Calibri" panose="020F0502020204030204"/>
                          <a:cs typeface="Calibri" panose="020F0502020204030204"/>
                          <a:sym typeface="+mn-ea"/>
                        </a:rPr>
                        <a:t> untuk menjadi pengurus atau mengikuti kegiatan PII</a:t>
                      </a:r>
                      <a:r>
                        <a:rPr sz="3400" b="1" spc="-10" dirty="0">
                          <a:latin typeface="Calibri" panose="020F0502020204030204"/>
                          <a:cs typeface="Calibri" panose="020F0502020204030204"/>
                        </a:rPr>
                        <a:t>?</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233805" y="1409700"/>
            <a:ext cx="16045180" cy="824865"/>
          </a:xfrm>
          <a:prstGeom prst="rect">
            <a:avLst/>
          </a:prstGeom>
        </p:spPr>
        <p:txBody>
          <a:bodyPr vert="horz" wrap="square" lIns="0" tIns="12700" rIns="0" bIns="0" rtlCol="0">
            <a:spAutoFit/>
          </a:bodyPr>
          <a:lstStyle/>
          <a:p>
            <a:pPr marL="12700" algn="ctr">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a:solidFill>
                <a:schemeClr val="tx1"/>
              </a:solidFill>
              <a:latin typeface="Arial MT"/>
              <a:cs typeface="Arial MT"/>
            </a:endParaRPr>
          </a:p>
          <a:p>
            <a:pPr marR="5080" algn="ctr">
              <a:lnSpc>
                <a:spcPct val="100000"/>
              </a:lnSpc>
              <a:spcBef>
                <a:spcPts val="95"/>
              </a:spcBef>
              <a:tabLst>
                <a:tab pos="1038860"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a:spLocks noGrp="1"/>
          </p:cNvSpPr>
          <p:nvPr>
            <p:ph type="title"/>
          </p:nvPr>
        </p:nvSpPr>
        <p:spPr>
          <a:xfrm>
            <a:off x="205105" y="635000"/>
            <a:ext cx="17827625" cy="694055"/>
          </a:xfrm>
          <a:prstGeom prst="rect">
            <a:avLst/>
          </a:prstGeom>
        </p:spPr>
        <p:txBody>
          <a:bodyPr vert="horz" wrap="square" lIns="0" tIns="12065" rIns="0" bIns="0" rtlCol="0">
            <a:spAutoFit/>
          </a:bodyPr>
          <a:lstStyle/>
          <a:p>
            <a:pPr marL="12700">
              <a:lnSpc>
                <a:spcPct val="100000"/>
              </a:lnSpc>
              <a:spcBef>
                <a:spcPts val="95"/>
              </a:spcBef>
            </a:pPr>
            <a:r>
              <a:rPr lang="en-US" sz="6825" spc="-37" baseline="-3000" dirty="0">
                <a:solidFill>
                  <a:srgbClr val="040E0C"/>
                </a:solidFill>
                <a:latin typeface="Microsoft JhengHei UI" panose="020B0604030504040204" charset="-120"/>
                <a:cs typeface="Microsoft JhengHei UI" panose="020B0604030504040204" charset="-120"/>
              </a:rPr>
              <a:t> </a:t>
            </a:r>
            <a:r>
              <a:rPr sz="6825" spc="-37" baseline="-3000" dirty="0">
                <a:solidFill>
                  <a:srgbClr val="040E0C"/>
                </a:solidFill>
                <a:latin typeface="Microsoft JhengHei UI" panose="020B0604030504040204" charset="-120"/>
                <a:cs typeface="Microsoft JhengHei UI" panose="020B0604030504040204" charset="-120"/>
              </a:rPr>
              <a:t>2.</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graphicFrame>
        <p:nvGraphicFramePr>
          <p:cNvPr id="5" name="object 5"/>
          <p:cNvGraphicFramePr>
            <a:graphicFrameLocks noGrp="1"/>
          </p:cNvGraphicFramePr>
          <p:nvPr>
            <p:custDataLst>
              <p:tags r:id="rId2"/>
            </p:custDataLst>
          </p:nvPr>
        </p:nvGraphicFramePr>
        <p:xfrm>
          <a:off x="642620" y="2171700"/>
          <a:ext cx="16687165" cy="7546975"/>
        </p:xfrm>
        <a:graphic>
          <a:graphicData uri="http://schemas.openxmlformats.org/drawingml/2006/table">
            <a:tbl>
              <a:tblPr firstRow="1" bandRow="1">
                <a:tableStyleId>{2D5ABB26-0587-4C30-8999-92F81FD0307C}</a:tableStyleId>
              </a:tblPr>
              <a:tblGrid>
                <a:gridCol w="1801495"/>
                <a:gridCol w="14885670"/>
              </a:tblGrid>
              <a:tr h="833755">
                <a:tc gridSpan="2">
                  <a:txBody>
                    <a:bodyPr/>
                    <a:lstStyle/>
                    <a:p>
                      <a:pPr algn="ctr">
                        <a:lnSpc>
                          <a:spcPct val="100000"/>
                        </a:lnSpc>
                        <a:spcBef>
                          <a:spcPts val="750"/>
                        </a:spcBef>
                      </a:pPr>
                      <a:r>
                        <a:rPr lang="en-US" sz="3600" b="1" spc="-10" dirty="0">
                          <a:latin typeface="Calibri" panose="020F0502020204030204"/>
                          <a:cs typeface="Calibri" panose="020F0502020204030204"/>
                        </a:rPr>
                        <a:t>III.   </a:t>
                      </a:r>
                      <a:r>
                        <a:rPr sz="3600" b="1" spc="-10" dirty="0">
                          <a:latin typeface="Calibri" panose="020F0502020204030204"/>
                          <a:cs typeface="Calibri" panose="020F0502020204030204"/>
                        </a:rPr>
                        <a:t>P</a:t>
                      </a:r>
                      <a:r>
                        <a:rPr lang="en-US" sz="3600" b="1" spc="-10" dirty="0">
                          <a:latin typeface="Calibri" panose="020F0502020204030204"/>
                          <a:cs typeface="Calibri" panose="020F0502020204030204"/>
                        </a:rPr>
                        <a:t>ARAMETER</a:t>
                      </a:r>
                      <a:endParaRPr lang="en-US" sz="3600" b="1" spc="-10" dirty="0">
                        <a:latin typeface="Calibri" panose="020F0502020204030204"/>
                        <a:cs typeface="Calibri" panose="020F0502020204030204"/>
                      </a:endParaRPr>
                    </a:p>
                  </a:txBody>
                  <a:tcPr marL="0" marR="0" marT="952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C000"/>
                    </a:solidFill>
                  </a:tcPr>
                </a:tc>
                <a:tc hMerge="1">
                  <a:tcPr marL="0" marR="0" marT="0" marB="0"/>
                </a:tc>
              </a:tr>
              <a:tr h="2242820">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A2.</a:t>
                      </a:r>
                      <a:r>
                        <a:rPr sz="3400" b="1" spc="-50" dirty="0">
                          <a:latin typeface="Calibri" panose="020F0502020204030204"/>
                          <a:cs typeface="Calibri" panose="020F0502020204030204"/>
                        </a:rPr>
                        <a:t>4</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c>
                  <a:txBody>
                    <a:bodyPr/>
                    <a:lstStyle/>
                    <a:p>
                      <a:pPr marL="77470" marR="69850" algn="just">
                        <a:lnSpc>
                          <a:spcPts val="4050"/>
                        </a:lnSpc>
                        <a:spcBef>
                          <a:spcPts val="810"/>
                        </a:spcBef>
                      </a:pPr>
                      <a:r>
                        <a:rPr sz="3400" b="1" dirty="0">
                          <a:latin typeface="Calibri" panose="020F0502020204030204"/>
                          <a:cs typeface="Calibri" panose="020F0502020204030204"/>
                        </a:rPr>
                        <a:t>Apakah</a:t>
                      </a:r>
                      <a:r>
                        <a:rPr sz="3400" b="1" spc="515" dirty="0">
                          <a:latin typeface="Calibri" panose="020F0502020204030204"/>
                          <a:cs typeface="Calibri" panose="020F0502020204030204"/>
                        </a:rPr>
                        <a:t> </a:t>
                      </a:r>
                      <a:r>
                        <a:rPr sz="3400" b="1" dirty="0">
                          <a:latin typeface="Calibri" panose="020F0502020204030204"/>
                          <a:cs typeface="Calibri" panose="020F0502020204030204"/>
                        </a:rPr>
                        <a:t>Instansi</a:t>
                      </a:r>
                      <a:r>
                        <a:rPr sz="3400" b="1" spc="515" dirty="0">
                          <a:latin typeface="Calibri" panose="020F0502020204030204"/>
                          <a:cs typeface="Calibri" panose="020F0502020204030204"/>
                        </a:rPr>
                        <a:t> </a:t>
                      </a:r>
                      <a:r>
                        <a:rPr sz="3400" b="1" dirty="0">
                          <a:latin typeface="Calibri" panose="020F0502020204030204"/>
                          <a:cs typeface="Calibri" panose="020F0502020204030204"/>
                        </a:rPr>
                        <a:t>melakukan</a:t>
                      </a:r>
                      <a:r>
                        <a:rPr sz="3400" b="1" spc="520" dirty="0">
                          <a:latin typeface="Calibri" panose="020F0502020204030204"/>
                          <a:cs typeface="Calibri" panose="020F0502020204030204"/>
                        </a:rPr>
                        <a:t> </a:t>
                      </a:r>
                      <a:r>
                        <a:rPr sz="3400" b="1" dirty="0">
                          <a:latin typeface="Calibri" panose="020F0502020204030204"/>
                          <a:cs typeface="Calibri" panose="020F0502020204030204"/>
                        </a:rPr>
                        <a:t>monitoring</a:t>
                      </a:r>
                      <a:r>
                        <a:rPr sz="3400" b="1" spc="515" dirty="0">
                          <a:latin typeface="Calibri" panose="020F0502020204030204"/>
                          <a:cs typeface="Calibri" panose="020F0502020204030204"/>
                        </a:rPr>
                        <a:t> </a:t>
                      </a:r>
                      <a:r>
                        <a:rPr sz="3400" b="1" dirty="0">
                          <a:latin typeface="Calibri" panose="020F0502020204030204"/>
                          <a:cs typeface="Calibri" panose="020F0502020204030204"/>
                        </a:rPr>
                        <a:t>dan</a:t>
                      </a:r>
                      <a:r>
                        <a:rPr sz="3400" b="1" spc="520" dirty="0">
                          <a:latin typeface="Calibri" panose="020F0502020204030204"/>
                          <a:cs typeface="Calibri" panose="020F0502020204030204"/>
                        </a:rPr>
                        <a:t> </a:t>
                      </a:r>
                      <a:r>
                        <a:rPr sz="3400" b="1" dirty="0">
                          <a:latin typeface="Calibri" panose="020F0502020204030204"/>
                          <a:cs typeface="Calibri" panose="020F0502020204030204"/>
                        </a:rPr>
                        <a:t>evaluasi</a:t>
                      </a:r>
                      <a:r>
                        <a:rPr sz="3400" b="1" spc="515" dirty="0">
                          <a:latin typeface="Calibri" panose="020F0502020204030204"/>
                          <a:cs typeface="Calibri" panose="020F0502020204030204"/>
                        </a:rPr>
                        <a:t> </a:t>
                      </a:r>
                      <a:r>
                        <a:rPr sz="3400" b="1" dirty="0">
                          <a:latin typeface="Calibri" panose="020F0502020204030204"/>
                          <a:cs typeface="Calibri" panose="020F0502020204030204"/>
                        </a:rPr>
                        <a:t>terhadap</a:t>
                      </a:r>
                      <a:r>
                        <a:rPr sz="3400" b="1" spc="520" dirty="0">
                          <a:latin typeface="Calibri" panose="020F0502020204030204"/>
                          <a:cs typeface="Calibri" panose="020F0502020204030204"/>
                        </a:rPr>
                        <a:t> </a:t>
                      </a:r>
                      <a:r>
                        <a:rPr sz="3400" b="1" dirty="0">
                          <a:latin typeface="Calibri" panose="020F0502020204030204"/>
                          <a:cs typeface="Calibri" panose="020F0502020204030204"/>
                        </a:rPr>
                        <a:t>ASN</a:t>
                      </a:r>
                      <a:r>
                        <a:rPr sz="3400" b="1" spc="515" dirty="0">
                          <a:latin typeface="Calibri" panose="020F0502020204030204"/>
                          <a:cs typeface="Calibri" panose="020F0502020204030204"/>
                        </a:rPr>
                        <a:t> </a:t>
                      </a:r>
                      <a:r>
                        <a:rPr sz="3400" b="1" dirty="0">
                          <a:latin typeface="Calibri" panose="020F0502020204030204"/>
                          <a:cs typeface="Calibri" panose="020F0502020204030204"/>
                        </a:rPr>
                        <a:t>yang</a:t>
                      </a:r>
                      <a:r>
                        <a:rPr sz="3400" b="1" spc="520" dirty="0">
                          <a:latin typeface="Calibri" panose="020F0502020204030204"/>
                          <a:cs typeface="Calibri" panose="020F0502020204030204"/>
                        </a:rPr>
                        <a:t> </a:t>
                      </a:r>
                      <a:r>
                        <a:rPr sz="3400" b="1" spc="-10" dirty="0">
                          <a:latin typeface="Calibri" panose="020F0502020204030204"/>
                          <a:cs typeface="Calibri" panose="020F0502020204030204"/>
                        </a:rPr>
                        <a:t>sarjana </a:t>
                      </a:r>
                      <a:r>
                        <a:rPr sz="3400" b="1" dirty="0">
                          <a:latin typeface="Calibri" panose="020F0502020204030204"/>
                          <a:cs typeface="Calibri" panose="020F0502020204030204"/>
                        </a:rPr>
                        <a:t>teknik</a:t>
                      </a:r>
                      <a:r>
                        <a:rPr sz="3400" b="1" spc="38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38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380" dirty="0">
                          <a:latin typeface="Calibri" panose="020F0502020204030204"/>
                          <a:cs typeface="Calibri" panose="020F0502020204030204"/>
                        </a:rPr>
                        <a:t> </a:t>
                      </a:r>
                      <a:r>
                        <a:rPr sz="3400" b="1" dirty="0">
                          <a:latin typeface="Calibri" panose="020F0502020204030204"/>
                          <a:cs typeface="Calibri" panose="020F0502020204030204"/>
                        </a:rPr>
                        <a:t>terapan</a:t>
                      </a:r>
                      <a:r>
                        <a:rPr sz="3400" b="1" spc="38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380"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38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38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380" dirty="0">
                          <a:latin typeface="Calibri" panose="020F0502020204030204"/>
                          <a:cs typeface="Calibri" panose="020F0502020204030204"/>
                        </a:rPr>
                        <a:t> </a:t>
                      </a:r>
                      <a:r>
                        <a:rPr sz="3400" b="1" dirty="0">
                          <a:latin typeface="Calibri" panose="020F0502020204030204"/>
                          <a:cs typeface="Calibri" panose="020F0502020204030204"/>
                        </a:rPr>
                        <a:t>pendidikan</a:t>
                      </a:r>
                      <a:r>
                        <a:rPr sz="3400" b="1" spc="38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380" dirty="0">
                          <a:latin typeface="Calibri" panose="020F0502020204030204"/>
                          <a:cs typeface="Calibri" panose="020F0502020204030204"/>
                        </a:rPr>
                        <a:t> </a:t>
                      </a:r>
                      <a:r>
                        <a:rPr sz="3400" b="1" spc="-10" dirty="0">
                          <a:latin typeface="Calibri" panose="020F0502020204030204"/>
                          <a:cs typeface="Calibri" panose="020F0502020204030204"/>
                        </a:rPr>
                        <a:t>teknik </a:t>
                      </a:r>
                      <a:r>
                        <a:rPr sz="3400" b="1" dirty="0">
                          <a:latin typeface="Calibri" panose="020F0502020204030204"/>
                          <a:cs typeface="Calibri" panose="020F0502020204030204"/>
                        </a:rPr>
                        <a:t>atau</a:t>
                      </a:r>
                      <a:r>
                        <a:rPr sz="3400" b="1" spc="235"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235" dirty="0">
                          <a:latin typeface="Calibri" panose="020F0502020204030204"/>
                          <a:cs typeface="Calibri" panose="020F0502020204030204"/>
                        </a:rPr>
                        <a:t> </a:t>
                      </a:r>
                      <a:r>
                        <a:rPr sz="3400" b="1" dirty="0">
                          <a:latin typeface="Calibri" panose="020F0502020204030204"/>
                          <a:cs typeface="Calibri" panose="020F0502020204030204"/>
                        </a:rPr>
                        <a:t>sains</a:t>
                      </a:r>
                      <a:r>
                        <a:rPr sz="3400" b="1" spc="235" dirty="0">
                          <a:latin typeface="Calibri" panose="020F0502020204030204"/>
                          <a:cs typeface="Calibri" panose="020F0502020204030204"/>
                        </a:rPr>
                        <a:t> </a:t>
                      </a:r>
                      <a:r>
                        <a:rPr sz="3400" b="1" dirty="0">
                          <a:latin typeface="Calibri" panose="020F0502020204030204"/>
                          <a:cs typeface="Calibri" panose="020F0502020204030204"/>
                        </a:rPr>
                        <a:t>atas</a:t>
                      </a:r>
                      <a:r>
                        <a:rPr sz="3400" b="1" spc="235" dirty="0">
                          <a:latin typeface="Calibri" panose="020F0502020204030204"/>
                          <a:cs typeface="Calibri" panose="020F0502020204030204"/>
                        </a:rPr>
                        <a:t> </a:t>
                      </a:r>
                      <a:r>
                        <a:rPr sz="3400" b="1" dirty="0">
                          <a:latin typeface="Calibri" panose="020F0502020204030204"/>
                          <a:cs typeface="Calibri" panose="020F0502020204030204"/>
                        </a:rPr>
                        <a:t>kepatuhannya</a:t>
                      </a:r>
                      <a:r>
                        <a:rPr sz="3400" b="1" spc="240" dirty="0">
                          <a:latin typeface="Calibri" panose="020F0502020204030204"/>
                          <a:cs typeface="Calibri" panose="020F0502020204030204"/>
                        </a:rPr>
                        <a:t> </a:t>
                      </a:r>
                      <a:r>
                        <a:rPr sz="3400" b="1" dirty="0">
                          <a:latin typeface="Calibri" panose="020F0502020204030204"/>
                          <a:cs typeface="Calibri" panose="020F0502020204030204"/>
                        </a:rPr>
                        <a:t>pada</a:t>
                      </a:r>
                      <a:r>
                        <a:rPr sz="3400" b="1" spc="235" dirty="0">
                          <a:latin typeface="Calibri" panose="020F0502020204030204"/>
                          <a:cs typeface="Calibri" panose="020F0502020204030204"/>
                        </a:rPr>
                        <a:t>  </a:t>
                      </a:r>
                      <a:r>
                        <a:rPr sz="3400" b="1" spc="-25" dirty="0">
                          <a:latin typeface="Calibri" panose="020F0502020204030204"/>
                          <a:cs typeface="Calibri" panose="020F0502020204030204"/>
                        </a:rPr>
                        <a:t>Undang-</a:t>
                      </a:r>
                      <a:r>
                        <a:rPr sz="3400" b="1" dirty="0">
                          <a:latin typeface="Calibri" panose="020F0502020204030204"/>
                          <a:cs typeface="Calibri" panose="020F0502020204030204"/>
                        </a:rPr>
                        <a:t>Undang</a:t>
                      </a:r>
                      <a:r>
                        <a:rPr sz="3400" b="1" spc="240" dirty="0">
                          <a:latin typeface="Calibri" panose="020F0502020204030204"/>
                          <a:cs typeface="Calibri" panose="020F0502020204030204"/>
                        </a:rPr>
                        <a:t> </a:t>
                      </a:r>
                      <a:r>
                        <a:rPr lang="en-US" sz="3400" b="1" spc="240" dirty="0">
                          <a:latin typeface="Calibri" panose="020F0502020204030204"/>
                          <a:cs typeface="Calibri" panose="020F0502020204030204"/>
                        </a:rPr>
                        <a:t>Republik Indonesia </a:t>
                      </a:r>
                      <a:r>
                        <a:rPr sz="3400" b="1" spc="-20" dirty="0">
                          <a:latin typeface="Calibri" panose="020F0502020204030204"/>
                          <a:cs typeface="Calibri" panose="020F0502020204030204"/>
                        </a:rPr>
                        <a:t>Nomor </a:t>
                      </a:r>
                      <a:r>
                        <a:rPr sz="3400" b="1" dirty="0">
                          <a:latin typeface="Calibri" panose="020F0502020204030204"/>
                          <a:cs typeface="Calibri" panose="020F0502020204030204"/>
                        </a:rPr>
                        <a:t>11</a:t>
                      </a:r>
                      <a:r>
                        <a:rPr sz="3400" b="1" spc="-70" dirty="0">
                          <a:latin typeface="Calibri" panose="020F0502020204030204"/>
                          <a:cs typeface="Calibri" panose="020F0502020204030204"/>
                        </a:rPr>
                        <a:t> </a:t>
                      </a:r>
                      <a:r>
                        <a:rPr sz="3400" b="1" dirty="0">
                          <a:latin typeface="Calibri" panose="020F0502020204030204"/>
                          <a:cs typeface="Calibri" panose="020F0502020204030204"/>
                        </a:rPr>
                        <a:t>Tahun</a:t>
                      </a:r>
                      <a:r>
                        <a:rPr sz="3400" b="1" spc="-70" dirty="0">
                          <a:latin typeface="Calibri" panose="020F0502020204030204"/>
                          <a:cs typeface="Calibri" panose="020F0502020204030204"/>
                        </a:rPr>
                        <a:t> </a:t>
                      </a:r>
                      <a:r>
                        <a:rPr sz="3400" b="1" spc="-10" dirty="0">
                          <a:latin typeface="Calibri" panose="020F0502020204030204"/>
                          <a:cs typeface="Calibri" panose="020F0502020204030204"/>
                        </a:rPr>
                        <a:t>2014</a:t>
                      </a:r>
                      <a:r>
                        <a:rPr lang="en-US" sz="3400" b="1" spc="-10" dirty="0">
                          <a:latin typeface="Calibri" panose="020F0502020204030204"/>
                          <a:cs typeface="Calibri" panose="020F0502020204030204"/>
                        </a:rPr>
                        <a:t> tentang Keinsinyuran</a:t>
                      </a:r>
                      <a:r>
                        <a:rPr sz="3400" b="1" spc="-10" dirty="0">
                          <a:latin typeface="Calibri" panose="020F0502020204030204"/>
                          <a:cs typeface="Calibri" panose="020F0502020204030204"/>
                        </a:rPr>
                        <a:t>?</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r>
              <a:tr h="224218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A2.</a:t>
                      </a:r>
                      <a:r>
                        <a:rPr sz="3400" b="1" spc="-50" dirty="0">
                          <a:latin typeface="Calibri" panose="020F0502020204030204"/>
                          <a:cs typeface="Calibri" panose="020F0502020204030204"/>
                        </a:rPr>
                        <a:t>5</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c>
                  <a:txBody>
                    <a:bodyPr/>
                    <a:lstStyle/>
                    <a:p>
                      <a:pPr marL="77470" marR="455295">
                        <a:lnSpc>
                          <a:spcPts val="4050"/>
                        </a:lnSpc>
                        <a:spcBef>
                          <a:spcPts val="810"/>
                        </a:spcBef>
                      </a:pPr>
                      <a:r>
                        <a:rPr sz="3400" b="1" dirty="0">
                          <a:latin typeface="Calibri" panose="020F0502020204030204"/>
                          <a:cs typeface="Calibri" panose="020F0502020204030204"/>
                        </a:rPr>
                        <a:t>Apakah</a:t>
                      </a:r>
                      <a:r>
                        <a:rPr sz="3400" b="1" spc="-70" dirty="0">
                          <a:latin typeface="Calibri" panose="020F0502020204030204"/>
                          <a:cs typeface="Calibri" panose="020F0502020204030204"/>
                        </a:rPr>
                        <a:t> </a:t>
                      </a:r>
                      <a:r>
                        <a:rPr sz="3400" b="1" dirty="0">
                          <a:latin typeface="Calibri" panose="020F0502020204030204"/>
                          <a:cs typeface="Calibri" panose="020F0502020204030204"/>
                        </a:rPr>
                        <a:t>Instansi</a:t>
                      </a:r>
                      <a:r>
                        <a:rPr sz="3400" b="1" spc="-70" dirty="0">
                          <a:latin typeface="Calibri" panose="020F0502020204030204"/>
                          <a:cs typeface="Calibri" panose="020F0502020204030204"/>
                        </a:rPr>
                        <a:t> </a:t>
                      </a:r>
                      <a:r>
                        <a:rPr sz="3400" b="1" dirty="0">
                          <a:latin typeface="Calibri" panose="020F0502020204030204"/>
                          <a:cs typeface="Calibri" panose="020F0502020204030204"/>
                        </a:rPr>
                        <a:t>memberikan</a:t>
                      </a:r>
                      <a:r>
                        <a:rPr sz="3400" b="1" spc="-70" dirty="0">
                          <a:latin typeface="Calibri" panose="020F0502020204030204"/>
                          <a:cs typeface="Calibri" panose="020F0502020204030204"/>
                        </a:rPr>
                        <a:t> </a:t>
                      </a:r>
                      <a:r>
                        <a:rPr sz="3400" b="1" dirty="0">
                          <a:latin typeface="Calibri" panose="020F0502020204030204"/>
                          <a:cs typeface="Calibri" panose="020F0502020204030204"/>
                        </a:rPr>
                        <a:t>fasilitas/peluang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bagi</a:t>
                      </a:r>
                      <a:r>
                        <a:rPr sz="3400" b="1" spc="-70" dirty="0">
                          <a:latin typeface="Calibri" panose="020F0502020204030204"/>
                          <a:cs typeface="Calibri" panose="020F0502020204030204"/>
                        </a:rPr>
                        <a:t> </a:t>
                      </a:r>
                      <a:r>
                        <a:rPr sz="3400" b="1" dirty="0">
                          <a:latin typeface="Calibri" panose="020F0502020204030204"/>
                          <a:cs typeface="Calibri" panose="020F0502020204030204"/>
                        </a:rPr>
                        <a:t>ASN</a:t>
                      </a:r>
                      <a:r>
                        <a:rPr sz="3400" b="1" spc="-70" dirty="0">
                          <a:latin typeface="Calibri" panose="020F0502020204030204"/>
                          <a:cs typeface="Calibri" panose="020F0502020204030204"/>
                        </a:rPr>
                        <a:t> </a:t>
                      </a:r>
                      <a:r>
                        <a:rPr sz="3400" b="1" dirty="0">
                          <a:latin typeface="Calibri" panose="020F0502020204030204"/>
                          <a:cs typeface="Calibri" panose="020F0502020204030204"/>
                        </a:rPr>
                        <a:t>yang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6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terapan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dirty="0">
                          <a:latin typeface="Calibri" panose="020F0502020204030204"/>
                          <a:cs typeface="Calibri" panose="020F0502020204030204"/>
                        </a:rPr>
                        <a:t>atau</a:t>
                      </a:r>
                      <a:r>
                        <a:rPr sz="3400" b="1" spc="-75" dirty="0">
                          <a:latin typeface="Calibri" panose="020F0502020204030204"/>
                          <a:cs typeface="Calibri" panose="020F0502020204030204"/>
                        </a:rPr>
                        <a:t> </a:t>
                      </a:r>
                      <a:r>
                        <a:rPr sz="3400" b="1" dirty="0">
                          <a:latin typeface="Calibri" panose="020F0502020204030204"/>
                          <a:cs typeface="Calibri" panose="020F0502020204030204"/>
                        </a:rPr>
                        <a:t>sarjana</a:t>
                      </a:r>
                      <a:r>
                        <a:rPr sz="3400" b="1" spc="-75" dirty="0">
                          <a:latin typeface="Calibri" panose="020F0502020204030204"/>
                          <a:cs typeface="Calibri" panose="020F0502020204030204"/>
                        </a:rPr>
                        <a:t> </a:t>
                      </a:r>
                      <a:r>
                        <a:rPr sz="3400" b="1" dirty="0">
                          <a:latin typeface="Calibri" panose="020F0502020204030204"/>
                          <a:cs typeface="Calibri" panose="020F0502020204030204"/>
                        </a:rPr>
                        <a:t>pendidikan</a:t>
                      </a:r>
                      <a:r>
                        <a:rPr sz="3400" b="1" spc="-70" dirty="0">
                          <a:latin typeface="Calibri" panose="020F0502020204030204"/>
                          <a:cs typeface="Calibri" panose="020F0502020204030204"/>
                        </a:rPr>
                        <a:t> </a:t>
                      </a:r>
                      <a:r>
                        <a:rPr sz="3400" b="1" dirty="0">
                          <a:latin typeface="Calibri" panose="020F0502020204030204"/>
                          <a:cs typeface="Calibri" panose="020F0502020204030204"/>
                        </a:rPr>
                        <a:t>bidang</a:t>
                      </a:r>
                      <a:r>
                        <a:rPr sz="3400" b="1" spc="-75" dirty="0">
                          <a:latin typeface="Calibri" panose="020F0502020204030204"/>
                          <a:cs typeface="Calibri" panose="020F0502020204030204"/>
                        </a:rPr>
                        <a:t> </a:t>
                      </a:r>
                      <a:r>
                        <a:rPr sz="3400" b="1" dirty="0">
                          <a:latin typeface="Calibri" panose="020F0502020204030204"/>
                          <a:cs typeface="Calibri" panose="020F0502020204030204"/>
                        </a:rPr>
                        <a:t>teknik</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atau </a:t>
                      </a:r>
                      <a:r>
                        <a:rPr sz="3400" b="1" dirty="0">
                          <a:latin typeface="Calibri" panose="020F0502020204030204"/>
                          <a:cs typeface="Calibri" panose="020F0502020204030204"/>
                        </a:rPr>
                        <a:t>sarjana</a:t>
                      </a:r>
                      <a:r>
                        <a:rPr sz="3400" b="1" spc="-95" dirty="0">
                          <a:latin typeface="Calibri" panose="020F0502020204030204"/>
                          <a:cs typeface="Calibri" panose="020F0502020204030204"/>
                        </a:rPr>
                        <a:t> </a:t>
                      </a:r>
                      <a:r>
                        <a:rPr sz="3400" b="1" dirty="0">
                          <a:latin typeface="Calibri" panose="020F0502020204030204"/>
                          <a:cs typeface="Calibri" panose="020F0502020204030204"/>
                        </a:rPr>
                        <a:t>sains</a:t>
                      </a:r>
                      <a:r>
                        <a:rPr sz="3400" b="1" spc="-90" dirty="0">
                          <a:latin typeface="Calibri" panose="020F0502020204030204"/>
                          <a:cs typeface="Calibri" panose="020F0502020204030204"/>
                        </a:rPr>
                        <a:t> </a:t>
                      </a:r>
                      <a:r>
                        <a:rPr sz="3400" b="1" dirty="0">
                          <a:latin typeface="Calibri" panose="020F0502020204030204"/>
                          <a:cs typeface="Calibri" panose="020F0502020204030204"/>
                        </a:rPr>
                        <a:t>untuk</a:t>
                      </a:r>
                      <a:r>
                        <a:rPr sz="3400" b="1" spc="-90" dirty="0">
                          <a:latin typeface="Calibri" panose="020F0502020204030204"/>
                          <a:cs typeface="Calibri" panose="020F0502020204030204"/>
                        </a:rPr>
                        <a:t> </a:t>
                      </a:r>
                      <a:r>
                        <a:rPr sz="3400" b="1" dirty="0">
                          <a:latin typeface="Calibri" panose="020F0502020204030204"/>
                          <a:cs typeface="Calibri" panose="020F0502020204030204"/>
                        </a:rPr>
                        <a:t>mengembangkan</a:t>
                      </a:r>
                      <a:r>
                        <a:rPr sz="3400" b="1" spc="-95" dirty="0">
                          <a:latin typeface="Calibri" panose="020F0502020204030204"/>
                          <a:cs typeface="Calibri" panose="020F0502020204030204"/>
                        </a:rPr>
                        <a:t> </a:t>
                      </a:r>
                      <a:r>
                        <a:rPr sz="3400" b="1" dirty="0">
                          <a:latin typeface="Calibri" panose="020F0502020204030204"/>
                          <a:cs typeface="Calibri" panose="020F0502020204030204"/>
                        </a:rPr>
                        <a:t>pengetahuannya</a:t>
                      </a:r>
                      <a:r>
                        <a:rPr sz="3400" b="1" spc="-90" dirty="0">
                          <a:latin typeface="Calibri" panose="020F0502020204030204"/>
                          <a:cs typeface="Calibri" panose="020F0502020204030204"/>
                        </a:rPr>
                        <a:t> </a:t>
                      </a:r>
                      <a:r>
                        <a:rPr sz="3400" b="1" dirty="0">
                          <a:latin typeface="Calibri" panose="020F0502020204030204"/>
                          <a:cs typeface="Calibri" panose="020F0502020204030204"/>
                        </a:rPr>
                        <a:t>melalui</a:t>
                      </a:r>
                      <a:r>
                        <a:rPr sz="3400" b="1" spc="-90" dirty="0">
                          <a:latin typeface="Calibri" panose="020F0502020204030204"/>
                          <a:cs typeface="Calibri" panose="020F0502020204030204"/>
                        </a:rPr>
                        <a:t> </a:t>
                      </a:r>
                      <a:r>
                        <a:rPr sz="3400" b="1" spc="-10" dirty="0">
                          <a:latin typeface="Calibri" panose="020F0502020204030204"/>
                          <a:cs typeface="Calibri" panose="020F0502020204030204"/>
                        </a:rPr>
                        <a:t>training, </a:t>
                      </a:r>
                      <a:r>
                        <a:rPr sz="3400" b="1" dirty="0">
                          <a:latin typeface="Calibri" panose="020F0502020204030204"/>
                          <a:cs typeface="Calibri" panose="020F0502020204030204"/>
                        </a:rPr>
                        <a:t>conference,</a:t>
                      </a:r>
                      <a:r>
                        <a:rPr sz="3400" b="1" spc="-110" dirty="0">
                          <a:latin typeface="Calibri" panose="020F0502020204030204"/>
                          <a:cs typeface="Calibri" panose="020F0502020204030204"/>
                        </a:rPr>
                        <a:t> </a:t>
                      </a:r>
                      <a:r>
                        <a:rPr sz="3400" b="1" dirty="0">
                          <a:latin typeface="Calibri" panose="020F0502020204030204"/>
                          <a:cs typeface="Calibri" panose="020F0502020204030204"/>
                        </a:rPr>
                        <a:t>pembelajaran</a:t>
                      </a:r>
                      <a:r>
                        <a:rPr sz="3400" b="1" spc="-105" dirty="0">
                          <a:latin typeface="Calibri" panose="020F0502020204030204"/>
                          <a:cs typeface="Calibri" panose="020F0502020204030204"/>
                        </a:rPr>
                        <a:t> </a:t>
                      </a:r>
                      <a:r>
                        <a:rPr sz="3400" b="1" spc="-10" dirty="0">
                          <a:latin typeface="Calibri" panose="020F0502020204030204"/>
                          <a:cs typeface="Calibri" panose="020F0502020204030204"/>
                        </a:rPr>
                        <a:t>lainnya?</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r>
              <a:tr h="222821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A3.</a:t>
                      </a:r>
                      <a:r>
                        <a:rPr sz="3400" b="1" spc="-50" dirty="0">
                          <a:latin typeface="Calibri" panose="020F0502020204030204"/>
                          <a:cs typeface="Calibri" panose="020F0502020204030204"/>
                        </a:rPr>
                        <a:t>6</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c>
                  <a:txBody>
                    <a:bodyPr/>
                    <a:lstStyle/>
                    <a:p>
                      <a:pPr marL="77470" marR="74295">
                        <a:lnSpc>
                          <a:spcPts val="4050"/>
                        </a:lnSpc>
                        <a:spcBef>
                          <a:spcPts val="810"/>
                        </a:spcBef>
                      </a:pPr>
                      <a:r>
                        <a:rPr sz="3400" b="1" dirty="0">
                          <a:latin typeface="Calibri" panose="020F0502020204030204"/>
                          <a:cs typeface="Calibri" panose="020F0502020204030204"/>
                        </a:rPr>
                        <a:t>Apakah</a:t>
                      </a:r>
                      <a:r>
                        <a:rPr sz="3400" b="1" spc="-75" dirty="0">
                          <a:latin typeface="Calibri" panose="020F0502020204030204"/>
                          <a:cs typeface="Calibri" panose="020F0502020204030204"/>
                        </a:rPr>
                        <a:t> </a:t>
                      </a:r>
                      <a:r>
                        <a:rPr sz="3400" b="1" dirty="0">
                          <a:latin typeface="Calibri" panose="020F0502020204030204"/>
                          <a:cs typeface="Calibri" panose="020F0502020204030204"/>
                        </a:rPr>
                        <a:t>ada</a:t>
                      </a:r>
                      <a:r>
                        <a:rPr sz="3400" b="1" spc="-70" dirty="0">
                          <a:latin typeface="Calibri" panose="020F0502020204030204"/>
                          <a:cs typeface="Calibri" panose="020F0502020204030204"/>
                        </a:rPr>
                        <a:t> </a:t>
                      </a:r>
                      <a:r>
                        <a:rPr sz="3400" b="1" dirty="0">
                          <a:latin typeface="Calibri" panose="020F0502020204030204"/>
                          <a:cs typeface="Calibri" panose="020F0502020204030204"/>
                        </a:rPr>
                        <a:t>kebijakan</a:t>
                      </a:r>
                      <a:r>
                        <a:rPr sz="3400" b="1" spc="-75" dirty="0">
                          <a:latin typeface="Calibri" panose="020F0502020204030204"/>
                          <a:cs typeface="Calibri" panose="020F0502020204030204"/>
                        </a:rPr>
                        <a:t> </a:t>
                      </a:r>
                      <a:r>
                        <a:rPr sz="3400" b="1" dirty="0">
                          <a:latin typeface="Calibri" panose="020F0502020204030204"/>
                          <a:cs typeface="Calibri" panose="020F0502020204030204"/>
                        </a:rPr>
                        <a:t>tertulis</a:t>
                      </a:r>
                      <a:r>
                        <a:rPr sz="3400" b="1" spc="-70" dirty="0">
                          <a:latin typeface="Calibri" panose="020F0502020204030204"/>
                          <a:cs typeface="Calibri" panose="020F0502020204030204"/>
                        </a:rPr>
                        <a:t> </a:t>
                      </a:r>
                      <a:r>
                        <a:rPr sz="3400" b="1" dirty="0">
                          <a:latin typeface="Calibri" panose="020F0502020204030204"/>
                          <a:cs typeface="Calibri" panose="020F0502020204030204"/>
                        </a:rPr>
                        <a:t>PEMDA</a:t>
                      </a:r>
                      <a:r>
                        <a:rPr sz="3400" b="1" spc="-75" dirty="0">
                          <a:latin typeface="Calibri" panose="020F0502020204030204"/>
                          <a:cs typeface="Calibri" panose="020F0502020204030204"/>
                        </a:rPr>
                        <a:t> </a:t>
                      </a:r>
                      <a:r>
                        <a:rPr sz="3400" b="1" dirty="0">
                          <a:latin typeface="Calibri" panose="020F0502020204030204"/>
                          <a:cs typeface="Calibri" panose="020F0502020204030204"/>
                        </a:rPr>
                        <a:t>berupa</a:t>
                      </a:r>
                      <a:r>
                        <a:rPr sz="3400" b="1" spc="-70" dirty="0">
                          <a:latin typeface="Calibri" panose="020F0502020204030204"/>
                          <a:cs typeface="Calibri" panose="020F0502020204030204"/>
                        </a:rPr>
                        <a:t> </a:t>
                      </a:r>
                      <a:r>
                        <a:rPr sz="3400" b="1" dirty="0">
                          <a:latin typeface="Calibri" panose="020F0502020204030204"/>
                          <a:cs typeface="Calibri" panose="020F0502020204030204"/>
                        </a:rPr>
                        <a:t>NSPK</a:t>
                      </a:r>
                      <a:r>
                        <a:rPr sz="3400" b="1" spc="-70" dirty="0">
                          <a:latin typeface="Calibri" panose="020F0502020204030204"/>
                          <a:cs typeface="Calibri" panose="020F0502020204030204"/>
                        </a:rPr>
                        <a:t> </a:t>
                      </a:r>
                      <a:r>
                        <a:rPr sz="3400" b="1" dirty="0">
                          <a:latin typeface="Calibri" panose="020F0502020204030204"/>
                          <a:cs typeface="Calibri" panose="020F0502020204030204"/>
                        </a:rPr>
                        <a:t>(misal</a:t>
                      </a:r>
                      <a:r>
                        <a:rPr sz="3400" b="1" spc="-75" dirty="0">
                          <a:latin typeface="Calibri" panose="020F0502020204030204"/>
                          <a:cs typeface="Calibri" panose="020F0502020204030204"/>
                        </a:rPr>
                        <a:t> </a:t>
                      </a:r>
                      <a:r>
                        <a:rPr sz="3400" b="1" dirty="0">
                          <a:latin typeface="Calibri" panose="020F0502020204030204"/>
                          <a:cs typeface="Calibri" panose="020F0502020204030204"/>
                        </a:rPr>
                        <a:t>dokumen</a:t>
                      </a:r>
                      <a:r>
                        <a:rPr sz="3400" b="1" spc="-70" dirty="0">
                          <a:latin typeface="Calibri" panose="020F0502020204030204"/>
                          <a:cs typeface="Calibri" panose="020F0502020204030204"/>
                        </a:rPr>
                        <a:t> </a:t>
                      </a:r>
                      <a:r>
                        <a:rPr sz="3400" b="1" dirty="0">
                          <a:latin typeface="Calibri" panose="020F0502020204030204"/>
                          <a:cs typeface="Calibri" panose="020F0502020204030204"/>
                        </a:rPr>
                        <a:t>tender)</a:t>
                      </a:r>
                      <a:r>
                        <a:rPr sz="3400" b="1" spc="-75" dirty="0">
                          <a:latin typeface="Calibri" panose="020F0502020204030204"/>
                          <a:cs typeface="Calibri" panose="020F0502020204030204"/>
                        </a:rPr>
                        <a:t> </a:t>
                      </a:r>
                      <a:r>
                        <a:rPr sz="3400" b="1" spc="-20" dirty="0">
                          <a:latin typeface="Calibri" panose="020F0502020204030204"/>
                          <a:cs typeface="Calibri" panose="020F0502020204030204"/>
                        </a:rPr>
                        <a:t>yang </a:t>
                      </a:r>
                      <a:r>
                        <a:rPr sz="3400" b="1" dirty="0">
                          <a:latin typeface="Calibri" panose="020F0502020204030204"/>
                          <a:cs typeface="Calibri" panose="020F0502020204030204"/>
                        </a:rPr>
                        <a:t>berlaku</a:t>
                      </a:r>
                      <a:r>
                        <a:rPr sz="3400" b="1" spc="-100" dirty="0">
                          <a:latin typeface="Calibri" panose="020F0502020204030204"/>
                          <a:cs typeface="Calibri" panose="020F0502020204030204"/>
                        </a:rPr>
                        <a:t> </a:t>
                      </a:r>
                      <a:r>
                        <a:rPr sz="3400" b="1" dirty="0">
                          <a:latin typeface="Calibri" panose="020F0502020204030204"/>
                          <a:cs typeface="Calibri" panose="020F0502020204030204"/>
                        </a:rPr>
                        <a:t>dalam</a:t>
                      </a:r>
                      <a:r>
                        <a:rPr sz="3400" b="1" spc="-100" dirty="0">
                          <a:latin typeface="Calibri" panose="020F0502020204030204"/>
                          <a:cs typeface="Calibri" panose="020F0502020204030204"/>
                        </a:rPr>
                        <a:t> </a:t>
                      </a:r>
                      <a:r>
                        <a:rPr sz="3400" b="1" dirty="0">
                          <a:latin typeface="Calibri" panose="020F0502020204030204"/>
                          <a:cs typeface="Calibri" panose="020F0502020204030204"/>
                        </a:rPr>
                        <a:t>pelaksanaan</a:t>
                      </a:r>
                      <a:r>
                        <a:rPr sz="3400" b="1" spc="-100" dirty="0">
                          <a:latin typeface="Calibri" panose="020F0502020204030204"/>
                          <a:cs typeface="Calibri" panose="020F0502020204030204"/>
                        </a:rPr>
                        <a:t> </a:t>
                      </a:r>
                      <a:r>
                        <a:rPr sz="3400" b="1" dirty="0">
                          <a:latin typeface="Calibri" panose="020F0502020204030204"/>
                          <a:cs typeface="Calibri" panose="020F0502020204030204"/>
                        </a:rPr>
                        <a:t>pembangunan</a:t>
                      </a:r>
                      <a:r>
                        <a:rPr sz="3400" b="1" spc="-95" dirty="0">
                          <a:latin typeface="Calibri" panose="020F0502020204030204"/>
                          <a:cs typeface="Calibri" panose="020F0502020204030204"/>
                        </a:rPr>
                        <a:t> </a:t>
                      </a:r>
                      <a:r>
                        <a:rPr sz="3400" b="1" dirty="0">
                          <a:latin typeface="Calibri" panose="020F0502020204030204"/>
                          <a:cs typeface="Calibri" panose="020F0502020204030204"/>
                        </a:rPr>
                        <a:t>berbasis</a:t>
                      </a:r>
                      <a:r>
                        <a:rPr sz="3400" b="1" spc="-100" dirty="0">
                          <a:latin typeface="Calibri" panose="020F0502020204030204"/>
                          <a:cs typeface="Calibri" panose="020F0502020204030204"/>
                        </a:rPr>
                        <a:t> </a:t>
                      </a:r>
                      <a:r>
                        <a:rPr sz="3400" b="1" dirty="0">
                          <a:latin typeface="Calibri" panose="020F0502020204030204"/>
                          <a:cs typeface="Calibri" panose="020F0502020204030204"/>
                        </a:rPr>
                        <a:t>keinsinyuran</a:t>
                      </a:r>
                      <a:r>
                        <a:rPr sz="3400" b="1" spc="-100" dirty="0">
                          <a:latin typeface="Calibri" panose="020F0502020204030204"/>
                          <a:cs typeface="Calibri" panose="020F0502020204030204"/>
                        </a:rPr>
                        <a:t> </a:t>
                      </a:r>
                      <a:r>
                        <a:rPr sz="3400" b="1" dirty="0">
                          <a:latin typeface="Calibri" panose="020F0502020204030204"/>
                          <a:cs typeface="Calibri" panose="020F0502020204030204"/>
                        </a:rPr>
                        <a:t>dan</a:t>
                      </a:r>
                      <a:r>
                        <a:rPr sz="3400" b="1" spc="-95" dirty="0">
                          <a:latin typeface="Calibri" panose="020F0502020204030204"/>
                          <a:cs typeface="Calibri" panose="020F0502020204030204"/>
                        </a:rPr>
                        <a:t> </a:t>
                      </a:r>
                      <a:r>
                        <a:rPr sz="3400" b="1" spc="-10" dirty="0">
                          <a:latin typeface="Calibri" panose="020F0502020204030204"/>
                          <a:cs typeface="Calibri" panose="020F0502020204030204"/>
                        </a:rPr>
                        <a:t>menyebutkan </a:t>
                      </a:r>
                      <a:r>
                        <a:rPr sz="3400" b="1" dirty="0">
                          <a:latin typeface="Calibri" panose="020F0502020204030204"/>
                          <a:cs typeface="Calibri" panose="020F0502020204030204"/>
                        </a:rPr>
                        <a:t>persyaratan</a:t>
                      </a:r>
                      <a:r>
                        <a:rPr sz="3400" b="1" spc="-75" dirty="0">
                          <a:latin typeface="Calibri" panose="020F0502020204030204"/>
                          <a:cs typeface="Calibri" panose="020F0502020204030204"/>
                        </a:rPr>
                        <a:t> </a:t>
                      </a:r>
                      <a:r>
                        <a:rPr sz="3400" b="1" dirty="0">
                          <a:latin typeface="Calibri" panose="020F0502020204030204"/>
                          <a:cs typeface="Calibri" panose="020F0502020204030204"/>
                        </a:rPr>
                        <a:t>personil</a:t>
                      </a:r>
                      <a:r>
                        <a:rPr sz="3400" b="1" spc="-70" dirty="0">
                          <a:latin typeface="Calibri" panose="020F0502020204030204"/>
                          <a:cs typeface="Calibri" panose="020F0502020204030204"/>
                        </a:rPr>
                        <a:t> </a:t>
                      </a:r>
                      <a:r>
                        <a:rPr sz="3400" b="1" dirty="0">
                          <a:latin typeface="Calibri" panose="020F0502020204030204"/>
                          <a:cs typeface="Calibri" panose="020F0502020204030204"/>
                        </a:rPr>
                        <a:t>sesuai</a:t>
                      </a:r>
                      <a:r>
                        <a:rPr sz="3400" b="1" spc="-75" dirty="0">
                          <a:latin typeface="Calibri" panose="020F0502020204030204"/>
                          <a:cs typeface="Calibri" panose="020F0502020204030204"/>
                        </a:rPr>
                        <a:t> </a:t>
                      </a:r>
                      <a:r>
                        <a:rPr sz="3400" b="1" spc="-25" dirty="0">
                          <a:latin typeface="Calibri" panose="020F0502020204030204"/>
                          <a:cs typeface="Calibri" panose="020F0502020204030204"/>
                        </a:rPr>
                        <a:t>Undang-</a:t>
                      </a:r>
                      <a:r>
                        <a:rPr sz="3400" b="1" dirty="0">
                          <a:latin typeface="Calibri" panose="020F0502020204030204"/>
                          <a:cs typeface="Calibri" panose="020F0502020204030204"/>
                        </a:rPr>
                        <a:t>Undang</a:t>
                      </a:r>
                      <a:r>
                        <a:rPr sz="3400" b="1" spc="-70" dirty="0">
                          <a:latin typeface="Calibri" panose="020F0502020204030204"/>
                          <a:cs typeface="Calibri" panose="020F0502020204030204"/>
                        </a:rPr>
                        <a:t> </a:t>
                      </a:r>
                      <a:r>
                        <a:rPr sz="3400" b="1" dirty="0">
                          <a:latin typeface="Calibri" panose="020F0502020204030204"/>
                          <a:cs typeface="Calibri" panose="020F0502020204030204"/>
                        </a:rPr>
                        <a:t>Republik</a:t>
                      </a:r>
                      <a:r>
                        <a:rPr sz="3400" b="1" spc="-75" dirty="0">
                          <a:latin typeface="Calibri" panose="020F0502020204030204"/>
                          <a:cs typeface="Calibri" panose="020F0502020204030204"/>
                        </a:rPr>
                        <a:t> </a:t>
                      </a:r>
                      <a:r>
                        <a:rPr sz="3400" b="1" dirty="0">
                          <a:latin typeface="Calibri" panose="020F0502020204030204"/>
                          <a:cs typeface="Calibri" panose="020F0502020204030204"/>
                        </a:rPr>
                        <a:t>Indonesia</a:t>
                      </a:r>
                      <a:r>
                        <a:rPr sz="3400" b="1" spc="-70" dirty="0">
                          <a:latin typeface="Calibri" panose="020F0502020204030204"/>
                          <a:cs typeface="Calibri" panose="020F0502020204030204"/>
                        </a:rPr>
                        <a:t> </a:t>
                      </a:r>
                      <a:r>
                        <a:rPr sz="3400" b="1" dirty="0">
                          <a:latin typeface="Calibri" panose="020F0502020204030204"/>
                          <a:cs typeface="Calibri" panose="020F0502020204030204"/>
                        </a:rPr>
                        <a:t>Nomor</a:t>
                      </a:r>
                      <a:r>
                        <a:rPr sz="3400" b="1" spc="-75" dirty="0">
                          <a:latin typeface="Calibri" panose="020F0502020204030204"/>
                          <a:cs typeface="Calibri" panose="020F0502020204030204"/>
                        </a:rPr>
                        <a:t> </a:t>
                      </a:r>
                      <a:r>
                        <a:rPr sz="3400" b="1" dirty="0">
                          <a:latin typeface="Calibri" panose="020F0502020204030204"/>
                          <a:cs typeface="Calibri" panose="020F0502020204030204"/>
                        </a:rPr>
                        <a:t>11</a:t>
                      </a:r>
                      <a:r>
                        <a:rPr sz="3400" b="1" spc="-70" dirty="0">
                          <a:latin typeface="Calibri" panose="020F0502020204030204"/>
                          <a:cs typeface="Calibri" panose="020F0502020204030204"/>
                        </a:rPr>
                        <a:t> </a:t>
                      </a:r>
                      <a:r>
                        <a:rPr sz="3400" b="1" spc="-20" dirty="0">
                          <a:latin typeface="Calibri" panose="020F0502020204030204"/>
                          <a:cs typeface="Calibri" panose="020F0502020204030204"/>
                        </a:rPr>
                        <a:t>Tahun </a:t>
                      </a:r>
                      <a:r>
                        <a:rPr sz="3400" b="1" dirty="0">
                          <a:latin typeface="Calibri" panose="020F0502020204030204"/>
                          <a:cs typeface="Calibri" panose="020F0502020204030204"/>
                        </a:rPr>
                        <a:t>2014</a:t>
                      </a:r>
                      <a:r>
                        <a:rPr sz="3400" b="1" spc="-75" dirty="0">
                          <a:latin typeface="Calibri" panose="020F0502020204030204"/>
                          <a:cs typeface="Calibri" panose="020F0502020204030204"/>
                        </a:rPr>
                        <a:t> </a:t>
                      </a:r>
                      <a:r>
                        <a:rPr sz="3400" b="1" dirty="0">
                          <a:latin typeface="Calibri" panose="020F0502020204030204"/>
                          <a:cs typeface="Calibri" panose="020F0502020204030204"/>
                        </a:rPr>
                        <a:t>tentang</a:t>
                      </a:r>
                      <a:r>
                        <a:rPr sz="3400" b="1" spc="-75" dirty="0">
                          <a:latin typeface="Calibri" panose="020F0502020204030204"/>
                          <a:cs typeface="Calibri" panose="020F0502020204030204"/>
                        </a:rPr>
                        <a:t> </a:t>
                      </a:r>
                      <a:r>
                        <a:rPr sz="3400" b="1" spc="-10" dirty="0">
                          <a:latin typeface="Calibri" panose="020F0502020204030204"/>
                          <a:cs typeface="Calibri" panose="020F0502020204030204"/>
                        </a:rPr>
                        <a:t>Keinsinyuran?</a:t>
                      </a:r>
                      <a:endParaRPr sz="3400" b="1">
                        <a:latin typeface="Calibri" panose="020F0502020204030204"/>
                        <a:cs typeface="Calibri" panose="020F0502020204030204"/>
                      </a:endParaRPr>
                    </a:p>
                  </a:txBody>
                  <a:tcPr marL="0" marR="0" marT="102870"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233805" y="1409700"/>
            <a:ext cx="16049625" cy="824865"/>
          </a:xfrm>
          <a:prstGeom prst="rect">
            <a:avLst/>
          </a:prstGeom>
        </p:spPr>
        <p:txBody>
          <a:bodyPr vert="horz" wrap="square" lIns="0" tIns="12700" rIns="0" bIns="0" rtlCol="0">
            <a:spAutoFit/>
          </a:bodyPr>
          <a:lstStyle/>
          <a:p>
            <a:pPr marL="12700" algn="ctr">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a:solidFill>
                <a:schemeClr val="tx1"/>
              </a:solidFill>
              <a:latin typeface="Arial MT"/>
              <a:cs typeface="Arial MT"/>
            </a:endParaRPr>
          </a:p>
          <a:p>
            <a:pPr marR="5080" algn="ctr">
              <a:lnSpc>
                <a:spcPct val="100000"/>
              </a:lnSpc>
              <a:spcBef>
                <a:spcPts val="95"/>
              </a:spcBef>
              <a:tabLst>
                <a:tab pos="1038860"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a:spLocks noGrp="1"/>
          </p:cNvSpPr>
          <p:nvPr>
            <p:ph type="title"/>
          </p:nvPr>
        </p:nvSpPr>
        <p:spPr>
          <a:xfrm>
            <a:off x="226060" y="635000"/>
            <a:ext cx="17806670" cy="694055"/>
          </a:xfrm>
          <a:prstGeom prst="rect">
            <a:avLst/>
          </a:prstGeom>
        </p:spPr>
        <p:txBody>
          <a:bodyPr vert="horz" wrap="square" lIns="0" tIns="12065" rIns="0" bIns="0" rtlCol="0">
            <a:spAutoFit/>
          </a:bodyPr>
          <a:lstStyle/>
          <a:p>
            <a:pPr marL="12700">
              <a:lnSpc>
                <a:spcPct val="100000"/>
              </a:lnSpc>
              <a:spcBef>
                <a:spcPts val="95"/>
              </a:spcBef>
            </a:pPr>
            <a:r>
              <a:rPr lang="en-US" sz="6825" spc="-37" baseline="-3000" dirty="0">
                <a:solidFill>
                  <a:srgbClr val="040E0C"/>
                </a:solidFill>
                <a:latin typeface="Microsoft JhengHei UI" panose="020B0604030504040204" charset="-120"/>
                <a:cs typeface="Microsoft JhengHei UI" panose="020B0604030504040204" charset="-120"/>
              </a:rPr>
              <a:t> </a:t>
            </a:r>
            <a:r>
              <a:rPr sz="6825" spc="-37" baseline="-3000" dirty="0">
                <a:solidFill>
                  <a:srgbClr val="040E0C"/>
                </a:solidFill>
                <a:latin typeface="Microsoft JhengHei UI" panose="020B0604030504040204" charset="-120"/>
                <a:cs typeface="Microsoft JhengHei UI" panose="020B0604030504040204" charset="-120"/>
              </a:rPr>
              <a:t>2.</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graphicFrame>
        <p:nvGraphicFramePr>
          <p:cNvPr id="5" name="object 5"/>
          <p:cNvGraphicFramePr>
            <a:graphicFrameLocks noGrp="1"/>
          </p:cNvGraphicFramePr>
          <p:nvPr>
            <p:custDataLst>
              <p:tags r:id="rId2"/>
            </p:custDataLst>
          </p:nvPr>
        </p:nvGraphicFramePr>
        <p:xfrm>
          <a:off x="642620" y="2171700"/>
          <a:ext cx="16687165" cy="7546975"/>
        </p:xfrm>
        <a:graphic>
          <a:graphicData uri="http://schemas.openxmlformats.org/drawingml/2006/table">
            <a:tbl>
              <a:tblPr firstRow="1" bandRow="1">
                <a:tableStyleId>{2D5ABB26-0587-4C30-8999-92F81FD0307C}</a:tableStyleId>
              </a:tblPr>
              <a:tblGrid>
                <a:gridCol w="1801495"/>
                <a:gridCol w="14885670"/>
              </a:tblGrid>
              <a:tr h="833755">
                <a:tc gridSpan="2">
                  <a:txBody>
                    <a:bodyPr/>
                    <a:lstStyle/>
                    <a:p>
                      <a:pPr algn="ctr">
                        <a:lnSpc>
                          <a:spcPct val="100000"/>
                        </a:lnSpc>
                        <a:spcBef>
                          <a:spcPts val="750"/>
                        </a:spcBef>
                      </a:pPr>
                      <a:r>
                        <a:rPr lang="en-US" sz="3600" b="1" spc="-10" dirty="0">
                          <a:latin typeface="Calibri" panose="020F0502020204030204"/>
                          <a:cs typeface="Calibri" panose="020F0502020204030204"/>
                        </a:rPr>
                        <a:t>III.   </a:t>
                      </a:r>
                      <a:r>
                        <a:rPr sz="3600" b="1" spc="-10" dirty="0">
                          <a:latin typeface="Calibri" panose="020F0502020204030204"/>
                          <a:cs typeface="Calibri" panose="020F0502020204030204"/>
                        </a:rPr>
                        <a:t>P</a:t>
                      </a:r>
                      <a:r>
                        <a:rPr lang="en-US" sz="3600" b="1" spc="-10" dirty="0">
                          <a:latin typeface="Calibri" panose="020F0502020204030204"/>
                          <a:cs typeface="Calibri" panose="020F0502020204030204"/>
                        </a:rPr>
                        <a:t>ARAMETER</a:t>
                      </a:r>
                      <a:endParaRPr lang="en-US" sz="3600" b="1" spc="-10" dirty="0">
                        <a:latin typeface="Calibri" panose="020F0502020204030204"/>
                        <a:cs typeface="Calibri" panose="020F0502020204030204"/>
                      </a:endParaRPr>
                    </a:p>
                  </a:txBody>
                  <a:tcPr marL="0" marR="0" marT="952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C000"/>
                    </a:solidFill>
                  </a:tcPr>
                </a:tc>
                <a:tc hMerge="1">
                  <a:tcPr marL="0" marR="0" marT="0" marB="0"/>
                </a:tc>
              </a:tr>
              <a:tr h="2242820">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A3.7</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c>
                  <a:txBody>
                    <a:bodyPr/>
                    <a:lstStyle/>
                    <a:p>
                      <a:pPr marL="77470" marR="69850" algn="l">
                        <a:lnSpc>
                          <a:spcPts val="4050"/>
                        </a:lnSpc>
                        <a:spcBef>
                          <a:spcPts val="810"/>
                        </a:spcBef>
                      </a:pPr>
                      <a:r>
                        <a:rPr sz="3400" b="1" dirty="0">
                          <a:latin typeface="Calibri" panose="020F0502020204030204"/>
                          <a:cs typeface="Calibri" panose="020F0502020204030204"/>
                        </a:rPr>
                        <a:t>Apakah</a:t>
                      </a:r>
                      <a:r>
                        <a:rPr lang="en-US" sz="3400" b="1" dirty="0">
                          <a:latin typeface="Calibri" panose="020F0502020204030204"/>
                          <a:cs typeface="Calibri" panose="020F0502020204030204"/>
                        </a:rPr>
                        <a:t> proyek-proyek pembangunan PEMDA dirancang dan diawasi oleh Insinyur yang memiliki STRI?</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FFF00"/>
                    </a:solidFill>
                  </a:tcPr>
                </a:tc>
              </a:tr>
              <a:tr h="224218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spc="-50" dirty="0">
                          <a:latin typeface="Calibri" panose="020F0502020204030204"/>
                          <a:cs typeface="Calibri" panose="020F0502020204030204"/>
                        </a:rPr>
                        <a:t>A3.8</a:t>
                      </a:r>
                      <a:endParaRPr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c>
                  <a:txBody>
                    <a:bodyPr/>
                    <a:lstStyle/>
                    <a:p>
                      <a:pPr marL="77470" marR="455295" algn="l">
                        <a:lnSpc>
                          <a:spcPts val="4050"/>
                        </a:lnSpc>
                        <a:spcBef>
                          <a:spcPts val="810"/>
                        </a:spcBef>
                      </a:pPr>
                      <a:r>
                        <a:rPr sz="3400" b="1" dirty="0">
                          <a:latin typeface="Calibri" panose="020F0502020204030204"/>
                          <a:cs typeface="Calibri" panose="020F0502020204030204"/>
                        </a:rPr>
                        <a:t>Apakah</a:t>
                      </a:r>
                      <a:r>
                        <a:rPr sz="3400" b="1" spc="-70" dirty="0">
                          <a:latin typeface="Calibri" panose="020F0502020204030204"/>
                          <a:cs typeface="Calibri" panose="020F0502020204030204"/>
                        </a:rPr>
                        <a:t> </a:t>
                      </a:r>
                      <a:r>
                        <a:rPr lang="en-US" sz="3400" b="1" spc="-70" dirty="0">
                          <a:latin typeface="Calibri" panose="020F0502020204030204"/>
                          <a:cs typeface="Calibri" panose="020F0502020204030204"/>
                        </a:rPr>
                        <a:t>proyek-proyek yang dilaksanakan PEMDA telah mengadopsi teknologi termutakhir (misal: sistem irigasi pintar, e-planning infrastruktur, sistem transportasi, dan lain-lainnya)?</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chemeClr val="accent6">
                        <a:lumMod val="20000"/>
                        <a:lumOff val="80000"/>
                      </a:schemeClr>
                    </a:solidFill>
                  </a:tcPr>
                </a:tc>
              </a:tr>
              <a:tr h="2228215">
                <a:tc>
                  <a:txBody>
                    <a:bodyPr/>
                    <a:lstStyle/>
                    <a:p>
                      <a:pPr>
                        <a:lnSpc>
                          <a:spcPct val="100000"/>
                        </a:lnSpc>
                        <a:spcBef>
                          <a:spcPts val="2815"/>
                        </a:spcBef>
                      </a:pPr>
                      <a:endParaRPr sz="3400" b="1">
                        <a:latin typeface="Times New Roman" panose="02020603050405020304"/>
                        <a:cs typeface="Times New Roman" panose="02020603050405020304"/>
                      </a:endParaRPr>
                    </a:p>
                    <a:p>
                      <a:pPr algn="ctr">
                        <a:lnSpc>
                          <a:spcPct val="100000"/>
                        </a:lnSpc>
                      </a:pPr>
                      <a:r>
                        <a:rPr lang="en-US" sz="3400" b="1">
                          <a:latin typeface="Calibri" panose="020F0502020204030204"/>
                          <a:cs typeface="Calibri" panose="020F0502020204030204"/>
                        </a:rPr>
                        <a:t>A4.9</a:t>
                      </a:r>
                      <a:endParaRPr lang="en-US" sz="3400" b="1">
                        <a:latin typeface="Calibri" panose="020F0502020204030204"/>
                        <a:cs typeface="Calibri" panose="020F0502020204030204"/>
                      </a:endParaRPr>
                    </a:p>
                  </a:txBody>
                  <a:tcPr marL="0" marR="0" marT="357505" marB="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c>
                  <a:txBody>
                    <a:bodyPr/>
                    <a:lstStyle/>
                    <a:p>
                      <a:pPr marL="77470" marR="74295" algn="l">
                        <a:lnSpc>
                          <a:spcPts val="4050"/>
                        </a:lnSpc>
                        <a:spcBef>
                          <a:spcPts val="810"/>
                        </a:spcBef>
                      </a:pPr>
                      <a:r>
                        <a:rPr sz="3400" b="1" dirty="0">
                          <a:latin typeface="Calibri" panose="020F0502020204030204"/>
                          <a:cs typeface="Calibri" panose="020F0502020204030204"/>
                        </a:rPr>
                        <a:t>Apakah</a:t>
                      </a:r>
                      <a:r>
                        <a:rPr sz="3400" b="1" spc="-75" dirty="0">
                          <a:latin typeface="Calibri" panose="020F0502020204030204"/>
                          <a:cs typeface="Calibri" panose="020F0502020204030204"/>
                        </a:rPr>
                        <a:t> </a:t>
                      </a:r>
                      <a:r>
                        <a:rPr lang="en-US" sz="3400" b="1" spc="-75" dirty="0">
                          <a:latin typeface="Calibri" panose="020F0502020204030204"/>
                          <a:cs typeface="Calibri" panose="020F0502020204030204"/>
                        </a:rPr>
                        <a:t>PEMDA dan/atau Instansi pernah menerima penghargaan pembangunan ( misal: Adipura, SPBE, Keberlanjutan, dan lain-lainnya)?</a:t>
                      </a:r>
                      <a:endParaRPr sz="3400" b="1">
                        <a:latin typeface="Calibri" panose="020F0502020204030204"/>
                        <a:cs typeface="Calibri" panose="020F0502020204030204"/>
                      </a:endParaRPr>
                    </a:p>
                  </a:txBody>
                  <a:tcPr marL="0" marR="0" marT="102870" marB="0" anchor="ctr" anchorCtr="0">
                    <a:lnL w="19050">
                      <a:solidFill>
                        <a:srgbClr val="000000"/>
                      </a:solidFill>
                      <a:prstDash val="solid"/>
                    </a:lnL>
                    <a:lnR w="19050">
                      <a:solidFill>
                        <a:srgbClr val="000000"/>
                      </a:solidFill>
                      <a:prstDash val="solid"/>
                    </a:lnR>
                    <a:lnT w="19050">
                      <a:solidFill>
                        <a:srgbClr val="000000"/>
                      </a:solidFill>
                      <a:prstDash val="solid"/>
                    </a:lnT>
                    <a:lnB w="12700">
                      <a:solidFill>
                        <a:schemeClr val="tx1"/>
                      </a:solidFill>
                      <a:prstDash val="solid"/>
                    </a:lnB>
                    <a:solidFill>
                      <a:schemeClr val="accent1">
                        <a:lumMod val="20000"/>
                        <a:lumOff val="80000"/>
                      </a:schemeClr>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2593520" y="1848478"/>
            <a:ext cx="2300605" cy="391160"/>
          </a:xfrm>
          <a:prstGeom prst="rect">
            <a:avLst/>
          </a:prstGeom>
        </p:spPr>
        <p:txBody>
          <a:bodyPr vert="horz" wrap="square" lIns="0" tIns="12700" rIns="0" bIns="0" rtlCol="0">
            <a:spAutoFit/>
          </a:bodyPr>
          <a:lstStyle/>
          <a:p>
            <a:pPr marL="12700">
              <a:lnSpc>
                <a:spcPct val="100000"/>
              </a:lnSpc>
              <a:spcBef>
                <a:spcPts val="100"/>
              </a:spcBef>
              <a:tabLst>
                <a:tab pos="1052195" algn="l"/>
              </a:tabLst>
            </a:pPr>
            <a:r>
              <a:rPr sz="2400" spc="-25" dirty="0">
                <a:solidFill>
                  <a:srgbClr val="FFFFFF"/>
                </a:solidFill>
                <a:latin typeface="Arial MT"/>
                <a:cs typeface="Arial MT"/>
              </a:rPr>
              <a:t>ERM</a:t>
            </a:r>
            <a:r>
              <a:rPr sz="2400" dirty="0">
                <a:solidFill>
                  <a:srgbClr val="FFFFFF"/>
                </a:solidFill>
                <a:latin typeface="Arial MT"/>
                <a:cs typeface="Arial MT"/>
              </a:rPr>
              <a:t>	</a:t>
            </a:r>
            <a:r>
              <a:rPr sz="2400" spc="-10" dirty="0">
                <a:solidFill>
                  <a:srgbClr val="FFFFFF"/>
                </a:solidFill>
                <a:latin typeface="Arial MT"/>
                <a:cs typeface="Arial MT"/>
              </a:rPr>
              <a:t>ALAHAN</a:t>
            </a:r>
            <a:endParaRPr sz="2400">
              <a:latin typeface="Arial MT"/>
              <a:cs typeface="Arial MT"/>
            </a:endParaRPr>
          </a:p>
        </p:txBody>
      </p:sp>
      <p:sp>
        <p:nvSpPr>
          <p:cNvPr id="4" name="object 4"/>
          <p:cNvSpPr txBox="1"/>
          <p:nvPr/>
        </p:nvSpPr>
        <p:spPr>
          <a:xfrm>
            <a:off x="1233805" y="1409700"/>
            <a:ext cx="10009505" cy="443230"/>
          </a:xfrm>
          <a:prstGeom prst="rect">
            <a:avLst/>
          </a:prstGeom>
        </p:spPr>
        <p:txBody>
          <a:bodyPr vert="horz" wrap="square" lIns="0" tIns="12700" rIns="0" bIns="0" rtlCol="0">
            <a:spAutoFit/>
          </a:bodyPr>
          <a:lstStyle/>
          <a:p>
            <a:pPr marL="12700">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endParaRPr sz="2800" b="1" spc="-25" dirty="0">
              <a:solidFill>
                <a:schemeClr val="tx1"/>
              </a:solidFill>
              <a:latin typeface="Arial MT"/>
              <a:cs typeface="Arial MT"/>
            </a:endParaRPr>
          </a:p>
        </p:txBody>
      </p:sp>
      <p:sp>
        <p:nvSpPr>
          <p:cNvPr id="5" name="object 5"/>
          <p:cNvSpPr txBox="1">
            <a:spLocks noGrp="1"/>
          </p:cNvSpPr>
          <p:nvPr>
            <p:ph type="title"/>
          </p:nvPr>
        </p:nvSpPr>
        <p:spPr>
          <a:xfrm>
            <a:off x="255270" y="635000"/>
            <a:ext cx="17777460" cy="694055"/>
          </a:xfrm>
          <a:prstGeom prst="rect">
            <a:avLst/>
          </a:prstGeom>
        </p:spPr>
        <p:txBody>
          <a:bodyPr vert="horz" wrap="square" lIns="0" tIns="12065" rIns="0" bIns="0" rtlCol="0">
            <a:spAutoFit/>
          </a:bodyPr>
          <a:lstStyle/>
          <a:p>
            <a:pPr marL="12700">
              <a:lnSpc>
                <a:spcPct val="100000"/>
              </a:lnSpc>
              <a:spcBef>
                <a:spcPts val="95"/>
              </a:spcBef>
            </a:pPr>
            <a:r>
              <a:rPr sz="6825" spc="-37" baseline="-3000" dirty="0">
                <a:solidFill>
                  <a:srgbClr val="040E0C"/>
                </a:solidFill>
                <a:latin typeface="Microsoft JhengHei UI" panose="020B0604030504040204" charset="-120"/>
                <a:cs typeface="Microsoft JhengHei UI" panose="020B0604030504040204" charset="-120"/>
              </a:rPr>
              <a:t>2.</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000" spc="-20" dirty="0">
                <a:solidFill>
                  <a:srgbClr val="040E0C"/>
                </a:solidFill>
              </a:rPr>
              <a:t>LATAR</a:t>
            </a:r>
            <a:r>
              <a:rPr sz="4000" spc="-355" dirty="0">
                <a:solidFill>
                  <a:srgbClr val="040E0C"/>
                </a:solidFill>
              </a:rPr>
              <a:t> </a:t>
            </a:r>
            <a:r>
              <a:rPr sz="4000" spc="-40" dirty="0">
                <a:solidFill>
                  <a:srgbClr val="040E0C"/>
                </a:solidFill>
              </a:rPr>
              <a:t>BELAKANG</a:t>
            </a:r>
            <a:r>
              <a:rPr sz="4000" spc="-305" dirty="0">
                <a:solidFill>
                  <a:srgbClr val="040E0C"/>
                </a:solidFill>
              </a:rPr>
              <a:t> </a:t>
            </a:r>
            <a:r>
              <a:rPr sz="4000" dirty="0">
                <a:solidFill>
                  <a:srgbClr val="040E0C"/>
                </a:solidFill>
              </a:rPr>
              <a:t>DAN</a:t>
            </a:r>
            <a:r>
              <a:rPr sz="4000" spc="-260" dirty="0">
                <a:solidFill>
                  <a:srgbClr val="040E0C"/>
                </a:solidFill>
              </a:rPr>
              <a:t> </a:t>
            </a:r>
            <a:r>
              <a:rPr sz="4000" spc="-85" dirty="0">
                <a:solidFill>
                  <a:srgbClr val="040E0C"/>
                </a:solidFill>
              </a:rPr>
              <a:t>KONSEP</a:t>
            </a:r>
            <a:r>
              <a:rPr sz="4000" spc="-265" dirty="0">
                <a:solidFill>
                  <a:srgbClr val="040E0C"/>
                </a:solidFill>
              </a:rPr>
              <a:t> </a:t>
            </a:r>
            <a:r>
              <a:rPr sz="4000" spc="-254" dirty="0">
                <a:solidFill>
                  <a:srgbClr val="040E0C"/>
                </a:solidFill>
              </a:rPr>
              <a:t>INDEKS</a:t>
            </a:r>
            <a:r>
              <a:rPr sz="4000" spc="-185" dirty="0">
                <a:solidFill>
                  <a:srgbClr val="040E0C"/>
                </a:solidFill>
              </a:rPr>
              <a:t> </a:t>
            </a:r>
            <a:r>
              <a:rPr sz="4000" spc="-270" dirty="0">
                <a:solidFill>
                  <a:srgbClr val="040E0C"/>
                </a:solidFill>
              </a:rPr>
              <a:t>KEINSINYURAN</a:t>
            </a:r>
            <a:r>
              <a:rPr lang="en-US" sz="4000" spc="-270" dirty="0">
                <a:solidFill>
                  <a:srgbClr val="040E0C"/>
                </a:solidFill>
              </a:rPr>
              <a:t> PII</a:t>
            </a:r>
            <a:endParaRPr lang="en-US" sz="4000" spc="-270" dirty="0">
              <a:solidFill>
                <a:srgbClr val="040E0C"/>
              </a:solidFill>
              <a:latin typeface="Microsoft JhengHei UI" panose="020B0604030504040204" charset="-120"/>
              <a:cs typeface="Microsoft JhengHei UI" panose="020B0604030504040204" charset="-120"/>
            </a:endParaRPr>
          </a:p>
        </p:txBody>
      </p:sp>
      <p:sp>
        <p:nvSpPr>
          <p:cNvPr id="6" name="object 6"/>
          <p:cNvSpPr txBox="1"/>
          <p:nvPr/>
        </p:nvSpPr>
        <p:spPr>
          <a:xfrm>
            <a:off x="1709418" y="2196147"/>
            <a:ext cx="2836545" cy="635000"/>
          </a:xfrm>
          <a:prstGeom prst="rect">
            <a:avLst/>
          </a:prstGeom>
        </p:spPr>
        <p:txBody>
          <a:bodyPr vert="horz" wrap="square" lIns="0" tIns="12700" rIns="0" bIns="0" rtlCol="0">
            <a:spAutoFit/>
          </a:bodyPr>
          <a:lstStyle/>
          <a:p>
            <a:pPr marL="12700">
              <a:lnSpc>
                <a:spcPct val="100000"/>
              </a:lnSpc>
              <a:spcBef>
                <a:spcPts val="100"/>
              </a:spcBef>
            </a:pPr>
            <a:r>
              <a:rPr sz="4000" b="1" spc="170" dirty="0">
                <a:solidFill>
                  <a:srgbClr val="FFFFFF"/>
                </a:solidFill>
                <a:latin typeface="Arial" panose="020B0604020202020204"/>
                <a:cs typeface="Arial" panose="020B0604020202020204"/>
              </a:rPr>
              <a:t>IV.</a:t>
            </a:r>
            <a:r>
              <a:rPr sz="4000" b="1" spc="85" dirty="0">
                <a:solidFill>
                  <a:srgbClr val="FFFFFF"/>
                </a:solidFill>
                <a:latin typeface="Arial" panose="020B0604020202020204"/>
                <a:cs typeface="Arial" panose="020B0604020202020204"/>
              </a:rPr>
              <a:t> </a:t>
            </a:r>
            <a:r>
              <a:rPr sz="4000" b="1" spc="160" dirty="0">
                <a:solidFill>
                  <a:srgbClr val="FFFFFF"/>
                </a:solidFill>
                <a:latin typeface="Arial" panose="020B0604020202020204"/>
                <a:cs typeface="Arial" panose="020B0604020202020204"/>
              </a:rPr>
              <a:t>Kriteria</a:t>
            </a:r>
            <a:endParaRPr sz="4000">
              <a:latin typeface="Arial" panose="020B0604020202020204"/>
              <a:cs typeface="Arial" panose="020B0604020202020204"/>
            </a:endParaRPr>
          </a:p>
        </p:txBody>
      </p:sp>
      <p:graphicFrame>
        <p:nvGraphicFramePr>
          <p:cNvPr id="7" name="object 7"/>
          <p:cNvGraphicFramePr>
            <a:graphicFrameLocks noGrp="1"/>
          </p:cNvGraphicFramePr>
          <p:nvPr/>
        </p:nvGraphicFramePr>
        <p:xfrm>
          <a:off x="1741803" y="3528795"/>
          <a:ext cx="14609445" cy="6282690"/>
        </p:xfrm>
        <a:graphic>
          <a:graphicData uri="http://schemas.openxmlformats.org/drawingml/2006/table">
            <a:tbl>
              <a:tblPr firstRow="1" bandRow="1">
                <a:tableStyleId>{2D5ABB26-0587-4C30-8999-92F81FD0307C}</a:tableStyleId>
              </a:tblPr>
              <a:tblGrid>
                <a:gridCol w="497840"/>
                <a:gridCol w="2263775"/>
                <a:gridCol w="11847830"/>
              </a:tblGrid>
              <a:tr h="675640">
                <a:tc gridSpan="2">
                  <a:txBody>
                    <a:bodyPr/>
                    <a:lstStyle/>
                    <a:p>
                      <a:pPr marL="902335">
                        <a:lnSpc>
                          <a:spcPct val="100000"/>
                        </a:lnSpc>
                        <a:spcBef>
                          <a:spcPts val="725"/>
                        </a:spcBef>
                      </a:pPr>
                      <a:r>
                        <a:rPr sz="2500" b="1" spc="-10" dirty="0">
                          <a:solidFill>
                            <a:schemeClr val="tx1">
                              <a:lumMod val="95000"/>
                              <a:lumOff val="5000"/>
                            </a:schemeClr>
                          </a:solidFill>
                          <a:latin typeface="Calibri" panose="020F0502020204030204"/>
                          <a:cs typeface="Calibri" panose="020F0502020204030204"/>
                        </a:rPr>
                        <a:t>Tingkat</a:t>
                      </a:r>
                      <a:endParaRPr sz="2500" b="1" spc="-10" dirty="0">
                        <a:solidFill>
                          <a:schemeClr val="tx1">
                            <a:lumMod val="95000"/>
                            <a:lumOff val="5000"/>
                          </a:schemeClr>
                        </a:solidFill>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FFF00"/>
                    </a:solidFill>
                  </a:tcPr>
                </a:tc>
                <a:tc hMerge="1">
                  <a:tcPr marL="0" marR="0" marT="0" marB="0"/>
                </a:tc>
                <a:tc>
                  <a:txBody>
                    <a:bodyPr/>
                    <a:lstStyle/>
                    <a:p>
                      <a:pPr algn="ctr">
                        <a:lnSpc>
                          <a:spcPct val="100000"/>
                        </a:lnSpc>
                        <a:spcBef>
                          <a:spcPts val="725"/>
                        </a:spcBef>
                      </a:pPr>
                      <a:r>
                        <a:rPr sz="2500" b="1" spc="-10" dirty="0">
                          <a:solidFill>
                            <a:schemeClr val="tx1">
                              <a:lumMod val="95000"/>
                              <a:lumOff val="5000"/>
                            </a:schemeClr>
                          </a:solidFill>
                          <a:latin typeface="Calibri" panose="020F0502020204030204"/>
                          <a:cs typeface="Calibri" panose="020F0502020204030204"/>
                        </a:rPr>
                        <a:t>Kriteria</a:t>
                      </a:r>
                      <a:endParaRPr sz="2500" b="1" spc="-10" dirty="0">
                        <a:solidFill>
                          <a:schemeClr val="tx1">
                            <a:lumMod val="95000"/>
                            <a:lumOff val="5000"/>
                          </a:schemeClr>
                        </a:solidFill>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FFFF00"/>
                    </a:solidFill>
                  </a:tcPr>
                </a:tc>
              </a:tr>
              <a:tr h="1418590">
                <a:tc>
                  <a:txBody>
                    <a:bodyPr/>
                    <a:lstStyle/>
                    <a:p>
                      <a:pPr>
                        <a:lnSpc>
                          <a:spcPct val="100000"/>
                        </a:lnSpc>
                        <a:spcBef>
                          <a:spcPts val="775"/>
                        </a:spcBef>
                      </a:pPr>
                      <a:endParaRPr sz="2500">
                        <a:solidFill>
                          <a:schemeClr val="tx1">
                            <a:lumMod val="95000"/>
                            <a:lumOff val="5000"/>
                          </a:schemeClr>
                        </a:solidFill>
                        <a:latin typeface="Times New Roman" panose="02020603050405020304"/>
                        <a:cs typeface="Times New Roman" panose="02020603050405020304"/>
                      </a:endParaRPr>
                    </a:p>
                    <a:p>
                      <a:pPr marL="86995">
                        <a:lnSpc>
                          <a:spcPct val="100000"/>
                        </a:lnSpc>
                      </a:pPr>
                      <a:r>
                        <a:rPr sz="2500" b="1" spc="-50" dirty="0">
                          <a:solidFill>
                            <a:schemeClr val="tx1">
                              <a:lumMod val="95000"/>
                              <a:lumOff val="5000"/>
                            </a:schemeClr>
                          </a:solidFill>
                          <a:latin typeface="Calibri" panose="020F0502020204030204"/>
                          <a:cs typeface="Calibri" panose="020F0502020204030204"/>
                        </a:rPr>
                        <a:t>1</a:t>
                      </a:r>
                      <a:endParaRPr sz="2500" b="1" spc="-50" dirty="0">
                        <a:solidFill>
                          <a:schemeClr val="tx1">
                            <a:lumMod val="95000"/>
                            <a:lumOff val="5000"/>
                          </a:schemeClr>
                        </a:solidFill>
                        <a:latin typeface="Calibri" panose="020F0502020204030204"/>
                        <a:cs typeface="Calibri" panose="020F0502020204030204"/>
                      </a:endParaRPr>
                    </a:p>
                  </a:txBody>
                  <a:tcPr marL="0" marR="0" marT="9842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bg2">
                        <a:lumMod val="60000"/>
                        <a:lumOff val="40000"/>
                      </a:schemeClr>
                    </a:solidFill>
                  </a:tcPr>
                </a:tc>
                <a:tc>
                  <a:txBody>
                    <a:bodyPr/>
                    <a:lstStyle/>
                    <a:p>
                      <a:pPr>
                        <a:lnSpc>
                          <a:spcPct val="100000"/>
                        </a:lnSpc>
                        <a:spcBef>
                          <a:spcPts val="775"/>
                        </a:spcBef>
                      </a:pPr>
                      <a:endParaRPr sz="2500">
                        <a:solidFill>
                          <a:schemeClr val="tx1">
                            <a:lumMod val="95000"/>
                            <a:lumOff val="5000"/>
                          </a:schemeClr>
                        </a:solidFill>
                        <a:latin typeface="Times New Roman" panose="02020603050405020304"/>
                        <a:cs typeface="Times New Roman" panose="02020603050405020304"/>
                      </a:endParaRPr>
                    </a:p>
                    <a:p>
                      <a:pPr marL="86995">
                        <a:lnSpc>
                          <a:spcPct val="100000"/>
                        </a:lnSpc>
                      </a:pPr>
                      <a:r>
                        <a:rPr sz="2500" b="1" spc="-10" dirty="0">
                          <a:solidFill>
                            <a:schemeClr val="tx1">
                              <a:lumMod val="95000"/>
                              <a:lumOff val="5000"/>
                            </a:schemeClr>
                          </a:solidFill>
                          <a:latin typeface="Calibri" panose="020F0502020204030204"/>
                          <a:cs typeface="Calibri" panose="020F0502020204030204"/>
                        </a:rPr>
                        <a:t>Pemula</a:t>
                      </a:r>
                      <a:endParaRPr sz="2500" b="1" spc="-10" dirty="0">
                        <a:solidFill>
                          <a:schemeClr val="tx1">
                            <a:lumMod val="95000"/>
                            <a:lumOff val="5000"/>
                          </a:schemeClr>
                        </a:solidFill>
                        <a:latin typeface="Calibri" panose="020F0502020204030204"/>
                        <a:cs typeface="Calibri" panose="020F0502020204030204"/>
                      </a:endParaRPr>
                    </a:p>
                  </a:txBody>
                  <a:tcPr marL="0" marR="0" marT="9842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bg2">
                        <a:lumMod val="60000"/>
                        <a:lumOff val="40000"/>
                      </a:schemeClr>
                    </a:solidFill>
                  </a:tcPr>
                </a:tc>
                <a:tc>
                  <a:txBody>
                    <a:bodyPr/>
                    <a:lstStyle/>
                    <a:p>
                      <a:pPr marL="86995" marR="285750">
                        <a:lnSpc>
                          <a:spcPts val="2930"/>
                        </a:lnSpc>
                        <a:spcBef>
                          <a:spcPts val="880"/>
                        </a:spcBef>
                      </a:pPr>
                      <a:r>
                        <a:rPr sz="2500" b="1" dirty="0">
                          <a:solidFill>
                            <a:schemeClr val="tx1">
                              <a:lumMod val="95000"/>
                              <a:lumOff val="5000"/>
                            </a:schemeClr>
                          </a:solidFill>
                          <a:latin typeface="Calibri" panose="020F0502020204030204"/>
                          <a:cs typeface="Calibri" panose="020F0502020204030204"/>
                        </a:rPr>
                        <a:t>Tenaga</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Ahli</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yang</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d</a:t>
                      </a:r>
                      <a:r>
                        <a:rPr lang="en-US" sz="2500" b="1" dirty="0">
                          <a:solidFill>
                            <a:schemeClr val="tx1">
                              <a:lumMod val="95000"/>
                              <a:lumOff val="5000"/>
                            </a:schemeClr>
                          </a:solidFill>
                          <a:latin typeface="Calibri" panose="020F0502020204030204"/>
                          <a:cs typeface="Calibri" panose="020F0502020204030204"/>
                        </a:rPr>
                        <a:t>i</a:t>
                      </a:r>
                      <a:r>
                        <a:rPr sz="2500" b="1" dirty="0">
                          <a:solidFill>
                            <a:schemeClr val="tx1">
                              <a:lumMod val="95000"/>
                              <a:lumOff val="5000"/>
                            </a:schemeClr>
                          </a:solidFill>
                          <a:latin typeface="Calibri" panose="020F0502020204030204"/>
                          <a:cs typeface="Calibri" panose="020F0502020204030204"/>
                        </a:rPr>
                        <a:t>gunakan</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adalah</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lulusan</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bidang</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teknik</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atau</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60" dirty="0">
                          <a:solidFill>
                            <a:schemeClr val="tx1">
                              <a:lumMod val="95000"/>
                              <a:lumOff val="5000"/>
                            </a:schemeClr>
                          </a:solidFill>
                          <a:latin typeface="Calibri" panose="020F0502020204030204"/>
                          <a:cs typeface="Calibri" panose="020F0502020204030204"/>
                        </a:rPr>
                        <a:t> </a:t>
                      </a:r>
                      <a:r>
                        <a:rPr sz="2500" b="1" spc="-10" dirty="0">
                          <a:solidFill>
                            <a:schemeClr val="tx1">
                              <a:lumMod val="95000"/>
                              <a:lumOff val="5000"/>
                            </a:schemeClr>
                          </a:solidFill>
                          <a:latin typeface="Calibri" panose="020F0502020204030204"/>
                          <a:cs typeface="Calibri" panose="020F0502020204030204"/>
                        </a:rPr>
                        <a:t>terapan </a:t>
                      </a:r>
                      <a:r>
                        <a:rPr sz="2500" b="1" dirty="0">
                          <a:solidFill>
                            <a:schemeClr val="tx1">
                              <a:lumMod val="95000"/>
                              <a:lumOff val="5000"/>
                            </a:schemeClr>
                          </a:solidFill>
                          <a:latin typeface="Calibri" panose="020F0502020204030204"/>
                          <a:cs typeface="Calibri" panose="020F0502020204030204"/>
                        </a:rPr>
                        <a:t>bidang</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teknik,</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atau</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pendidikan</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bidang</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teknik</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atau</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sarjana</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bidang</a:t>
                      </a:r>
                      <a:r>
                        <a:rPr sz="2500" b="1" spc="-5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sains</a:t>
                      </a:r>
                      <a:r>
                        <a:rPr sz="2500" b="1" spc="-60" dirty="0">
                          <a:solidFill>
                            <a:schemeClr val="tx1">
                              <a:lumMod val="95000"/>
                              <a:lumOff val="5000"/>
                            </a:schemeClr>
                          </a:solidFill>
                          <a:latin typeface="Calibri" panose="020F0502020204030204"/>
                          <a:cs typeface="Calibri" panose="020F0502020204030204"/>
                        </a:rPr>
                        <a:t> </a:t>
                      </a:r>
                      <a:r>
                        <a:rPr sz="2500" b="1" spc="-20" dirty="0">
                          <a:solidFill>
                            <a:schemeClr val="tx1">
                              <a:lumMod val="95000"/>
                              <a:lumOff val="5000"/>
                            </a:schemeClr>
                          </a:solidFill>
                          <a:latin typeface="Calibri" panose="020F0502020204030204"/>
                          <a:cs typeface="Calibri" panose="020F0502020204030204"/>
                        </a:rPr>
                        <a:t>yang </a:t>
                      </a:r>
                      <a:r>
                        <a:rPr sz="2500" b="1" spc="-10" dirty="0">
                          <a:solidFill>
                            <a:schemeClr val="tx1">
                              <a:lumMod val="95000"/>
                              <a:lumOff val="5000"/>
                            </a:schemeClr>
                          </a:solidFill>
                          <a:latin typeface="Calibri" panose="020F0502020204030204"/>
                          <a:cs typeface="Calibri" panose="020F0502020204030204"/>
                        </a:rPr>
                        <a:t>disetarakan.</a:t>
                      </a:r>
                      <a:endParaRPr sz="2500" b="1" spc="-10" dirty="0">
                        <a:solidFill>
                          <a:schemeClr val="tx1">
                            <a:lumMod val="95000"/>
                            <a:lumOff val="5000"/>
                          </a:schemeClr>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bg2">
                        <a:lumMod val="60000"/>
                        <a:lumOff val="40000"/>
                      </a:schemeClr>
                    </a:solidFill>
                  </a:tcPr>
                </a:tc>
              </a:tr>
              <a:tr h="1047115">
                <a:tc>
                  <a:txBody>
                    <a:bodyPr/>
                    <a:lstStyle/>
                    <a:p>
                      <a:pPr marL="86995">
                        <a:lnSpc>
                          <a:spcPct val="100000"/>
                        </a:lnSpc>
                        <a:spcBef>
                          <a:spcPts val="2225"/>
                        </a:spcBef>
                      </a:pPr>
                      <a:r>
                        <a:rPr sz="2500" b="1" spc="-50" dirty="0">
                          <a:solidFill>
                            <a:schemeClr val="tx1">
                              <a:lumMod val="95000"/>
                              <a:lumOff val="5000"/>
                            </a:schemeClr>
                          </a:solidFill>
                          <a:latin typeface="Calibri" panose="020F0502020204030204"/>
                          <a:cs typeface="Calibri" panose="020F0502020204030204"/>
                        </a:rPr>
                        <a:t>2</a:t>
                      </a:r>
                      <a:endParaRPr sz="2500" b="1" spc="-50" dirty="0">
                        <a:solidFill>
                          <a:schemeClr val="tx1">
                            <a:lumMod val="95000"/>
                            <a:lumOff val="5000"/>
                          </a:schemeClr>
                        </a:solidFill>
                        <a:latin typeface="Calibri" panose="020F0502020204030204"/>
                        <a:cs typeface="Calibri" panose="020F0502020204030204"/>
                      </a:endParaRPr>
                    </a:p>
                  </a:txBody>
                  <a:tcPr marL="0" marR="0" marT="2825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3">
                        <a:lumMod val="40000"/>
                        <a:lumOff val="60000"/>
                      </a:schemeClr>
                    </a:solidFill>
                  </a:tcPr>
                </a:tc>
                <a:tc>
                  <a:txBody>
                    <a:bodyPr/>
                    <a:lstStyle/>
                    <a:p>
                      <a:pPr marL="86995" marR="693420">
                        <a:lnSpc>
                          <a:spcPts val="2930"/>
                        </a:lnSpc>
                        <a:spcBef>
                          <a:spcPts val="880"/>
                        </a:spcBef>
                      </a:pPr>
                      <a:r>
                        <a:rPr sz="2500" b="1" spc="-10" dirty="0">
                          <a:solidFill>
                            <a:schemeClr val="tx1">
                              <a:lumMod val="95000"/>
                              <a:lumOff val="5000"/>
                            </a:schemeClr>
                          </a:solidFill>
                          <a:latin typeface="Calibri" panose="020F0502020204030204"/>
                          <a:cs typeface="Calibri" panose="020F0502020204030204"/>
                        </a:rPr>
                        <a:t>Pendidikan Profesi</a:t>
                      </a:r>
                      <a:endParaRPr sz="2500" b="1" spc="-10" dirty="0">
                        <a:solidFill>
                          <a:schemeClr val="tx1">
                            <a:lumMod val="95000"/>
                            <a:lumOff val="5000"/>
                          </a:schemeClr>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3">
                        <a:lumMod val="40000"/>
                        <a:lumOff val="60000"/>
                      </a:schemeClr>
                    </a:solidFill>
                  </a:tcPr>
                </a:tc>
                <a:tc>
                  <a:txBody>
                    <a:bodyPr/>
                    <a:lstStyle/>
                    <a:p>
                      <a:pPr marL="86995" marR="861695">
                        <a:lnSpc>
                          <a:spcPts val="2930"/>
                        </a:lnSpc>
                        <a:spcBef>
                          <a:spcPts val="880"/>
                        </a:spcBef>
                      </a:pPr>
                      <a:r>
                        <a:rPr sz="2500" b="1" dirty="0">
                          <a:solidFill>
                            <a:schemeClr val="tx1">
                              <a:lumMod val="95000"/>
                              <a:lumOff val="5000"/>
                            </a:schemeClr>
                          </a:solidFill>
                          <a:latin typeface="Calibri" panose="020F0502020204030204"/>
                          <a:cs typeface="Calibri" panose="020F0502020204030204"/>
                        </a:rPr>
                        <a:t>Tenaga</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Ahli</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yang</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d</a:t>
                      </a:r>
                      <a:r>
                        <a:rPr lang="en-US" sz="2500" b="1" dirty="0">
                          <a:solidFill>
                            <a:schemeClr val="tx1">
                              <a:lumMod val="95000"/>
                              <a:lumOff val="5000"/>
                            </a:schemeClr>
                          </a:solidFill>
                          <a:latin typeface="Calibri" panose="020F0502020204030204"/>
                          <a:cs typeface="Calibri" panose="020F0502020204030204"/>
                        </a:rPr>
                        <a:t>i</a:t>
                      </a:r>
                      <a:r>
                        <a:rPr sz="2500" b="1" dirty="0">
                          <a:solidFill>
                            <a:schemeClr val="tx1">
                              <a:lumMod val="95000"/>
                              <a:lumOff val="5000"/>
                            </a:schemeClr>
                          </a:solidFill>
                          <a:latin typeface="Calibri" panose="020F0502020204030204"/>
                          <a:cs typeface="Calibri" panose="020F0502020204030204"/>
                        </a:rPr>
                        <a:t>gunakan</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sedang</a:t>
                      </a:r>
                      <a:r>
                        <a:rPr sz="2500" b="1" spc="-65"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mengikuti</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pendidikan</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Program</a:t>
                      </a:r>
                      <a:r>
                        <a:rPr sz="2500" b="1" spc="-7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Studi</a:t>
                      </a:r>
                      <a:r>
                        <a:rPr sz="2500" b="1" spc="-65" dirty="0">
                          <a:solidFill>
                            <a:schemeClr val="tx1">
                              <a:lumMod val="95000"/>
                              <a:lumOff val="5000"/>
                            </a:schemeClr>
                          </a:solidFill>
                          <a:latin typeface="Calibri" panose="020F0502020204030204"/>
                          <a:cs typeface="Calibri" panose="020F0502020204030204"/>
                        </a:rPr>
                        <a:t> </a:t>
                      </a:r>
                      <a:r>
                        <a:rPr sz="2500" b="1" spc="-10" dirty="0">
                          <a:solidFill>
                            <a:schemeClr val="tx1">
                              <a:lumMod val="95000"/>
                              <a:lumOff val="5000"/>
                            </a:schemeClr>
                          </a:solidFill>
                          <a:latin typeface="Calibri" panose="020F0502020204030204"/>
                          <a:cs typeface="Calibri" panose="020F0502020204030204"/>
                        </a:rPr>
                        <a:t>Program </a:t>
                      </a:r>
                      <a:r>
                        <a:rPr sz="2500" b="1" dirty="0">
                          <a:solidFill>
                            <a:schemeClr val="tx1">
                              <a:lumMod val="95000"/>
                              <a:lumOff val="5000"/>
                            </a:schemeClr>
                          </a:solidFill>
                          <a:latin typeface="Calibri" panose="020F0502020204030204"/>
                          <a:cs typeface="Calibri" panose="020F0502020204030204"/>
                        </a:rPr>
                        <a:t>Profesi</a:t>
                      </a:r>
                      <a:r>
                        <a:rPr sz="2500" b="1" spc="-60" dirty="0">
                          <a:solidFill>
                            <a:schemeClr val="tx1">
                              <a:lumMod val="95000"/>
                              <a:lumOff val="5000"/>
                            </a:schemeClr>
                          </a:solidFill>
                          <a:latin typeface="Calibri" panose="020F0502020204030204"/>
                          <a:cs typeface="Calibri" panose="020F0502020204030204"/>
                        </a:rPr>
                        <a:t> </a:t>
                      </a:r>
                      <a:r>
                        <a:rPr sz="2500" b="1" dirty="0">
                          <a:solidFill>
                            <a:schemeClr val="tx1">
                              <a:lumMod val="95000"/>
                              <a:lumOff val="5000"/>
                            </a:schemeClr>
                          </a:solidFill>
                          <a:latin typeface="Calibri" panose="020F0502020204030204"/>
                          <a:cs typeface="Calibri" panose="020F0502020204030204"/>
                        </a:rPr>
                        <a:t>Insinyur</a:t>
                      </a:r>
                      <a:r>
                        <a:rPr sz="2500" b="1" spc="-60" dirty="0">
                          <a:solidFill>
                            <a:schemeClr val="tx1">
                              <a:lumMod val="95000"/>
                              <a:lumOff val="5000"/>
                            </a:schemeClr>
                          </a:solidFill>
                          <a:latin typeface="Calibri" panose="020F0502020204030204"/>
                          <a:cs typeface="Calibri" panose="020F0502020204030204"/>
                        </a:rPr>
                        <a:t> </a:t>
                      </a:r>
                      <a:r>
                        <a:rPr sz="2500" b="1" spc="-10" dirty="0">
                          <a:solidFill>
                            <a:schemeClr val="tx1">
                              <a:lumMod val="95000"/>
                              <a:lumOff val="5000"/>
                            </a:schemeClr>
                          </a:solidFill>
                          <a:latin typeface="Calibri" panose="020F0502020204030204"/>
                          <a:cs typeface="Calibri" panose="020F0502020204030204"/>
                        </a:rPr>
                        <a:t>(PSPPI).</a:t>
                      </a:r>
                      <a:endParaRPr sz="2500" b="1" spc="-10" dirty="0">
                        <a:solidFill>
                          <a:schemeClr val="tx1">
                            <a:lumMod val="95000"/>
                            <a:lumOff val="5000"/>
                          </a:schemeClr>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3">
                        <a:lumMod val="40000"/>
                        <a:lumOff val="60000"/>
                      </a:schemeClr>
                    </a:solidFill>
                  </a:tcPr>
                </a:tc>
              </a:tr>
              <a:tr h="675640">
                <a:tc>
                  <a:txBody>
                    <a:bodyPr/>
                    <a:lstStyle/>
                    <a:p>
                      <a:pPr marL="86995">
                        <a:lnSpc>
                          <a:spcPct val="100000"/>
                        </a:lnSpc>
                        <a:spcBef>
                          <a:spcPts val="725"/>
                        </a:spcBef>
                      </a:pPr>
                      <a:r>
                        <a:rPr sz="2500" b="1" spc="-50" dirty="0">
                          <a:solidFill>
                            <a:srgbClr val="FFFFFF"/>
                          </a:solidFill>
                          <a:latin typeface="Calibri" panose="020F0502020204030204"/>
                          <a:cs typeface="Calibri" panose="020F0502020204030204"/>
                        </a:rPr>
                        <a:t>3</a:t>
                      </a:r>
                      <a:endParaRPr sz="2500">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0000"/>
                    </a:solidFill>
                  </a:tcPr>
                </a:tc>
                <a:tc>
                  <a:txBody>
                    <a:bodyPr/>
                    <a:lstStyle/>
                    <a:p>
                      <a:pPr marL="86995">
                        <a:lnSpc>
                          <a:spcPct val="100000"/>
                        </a:lnSpc>
                        <a:spcBef>
                          <a:spcPts val="725"/>
                        </a:spcBef>
                      </a:pPr>
                      <a:r>
                        <a:rPr sz="2500" b="1" spc="-10" dirty="0">
                          <a:solidFill>
                            <a:srgbClr val="FFFFFF"/>
                          </a:solidFill>
                          <a:latin typeface="Calibri" panose="020F0502020204030204"/>
                          <a:cs typeface="Calibri" panose="020F0502020204030204"/>
                        </a:rPr>
                        <a:t>Profesi</a:t>
                      </a:r>
                      <a:endParaRPr sz="2500">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0000"/>
                    </a:solidFill>
                  </a:tcPr>
                </a:tc>
                <a:tc>
                  <a:txBody>
                    <a:bodyPr/>
                    <a:lstStyle/>
                    <a:p>
                      <a:pPr marL="86995">
                        <a:lnSpc>
                          <a:spcPct val="100000"/>
                        </a:lnSpc>
                        <a:spcBef>
                          <a:spcPts val="725"/>
                        </a:spcBef>
                      </a:pPr>
                      <a:r>
                        <a:rPr sz="2500" b="1" dirty="0">
                          <a:solidFill>
                            <a:srgbClr val="FFFFFF"/>
                          </a:solidFill>
                          <a:latin typeface="Calibri" panose="020F0502020204030204"/>
                          <a:cs typeface="Calibri" panose="020F0502020204030204"/>
                        </a:rPr>
                        <a:t>Tenaga</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Ahli</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yang</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digunakan</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sudah</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memperoleh</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gelar</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Insinyur</a:t>
                      </a:r>
                      <a:r>
                        <a:rPr sz="2500" b="1" spc="-65" dirty="0">
                          <a:solidFill>
                            <a:srgbClr val="FFFFFF"/>
                          </a:solidFill>
                          <a:latin typeface="Calibri" panose="020F0502020204030204"/>
                          <a:cs typeface="Calibri" panose="020F0502020204030204"/>
                        </a:rPr>
                        <a:t> </a:t>
                      </a:r>
                      <a:r>
                        <a:rPr sz="2500" b="1" spc="-10" dirty="0">
                          <a:solidFill>
                            <a:srgbClr val="FFFFFF"/>
                          </a:solidFill>
                          <a:latin typeface="Calibri" panose="020F0502020204030204"/>
                          <a:cs typeface="Calibri" panose="020F0502020204030204"/>
                        </a:rPr>
                        <a:t>(Ir.).</a:t>
                      </a:r>
                      <a:endParaRPr sz="2500">
                        <a:latin typeface="Calibri" panose="020F0502020204030204"/>
                        <a:cs typeface="Calibri" panose="020F0502020204030204"/>
                      </a:endParaRPr>
                    </a:p>
                  </a:txBody>
                  <a:tcPr marL="0" marR="0" marT="920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0000"/>
                    </a:solidFill>
                  </a:tcPr>
                </a:tc>
              </a:tr>
              <a:tr h="1047115">
                <a:tc>
                  <a:txBody>
                    <a:bodyPr/>
                    <a:lstStyle/>
                    <a:p>
                      <a:pPr marL="86995">
                        <a:lnSpc>
                          <a:spcPct val="100000"/>
                        </a:lnSpc>
                        <a:spcBef>
                          <a:spcPts val="2225"/>
                        </a:spcBef>
                      </a:pPr>
                      <a:r>
                        <a:rPr sz="2500" b="1" spc="-50" dirty="0">
                          <a:solidFill>
                            <a:srgbClr val="FF0000"/>
                          </a:solidFill>
                          <a:latin typeface="Calibri" panose="020F0502020204030204"/>
                          <a:cs typeface="Calibri" panose="020F0502020204030204"/>
                        </a:rPr>
                        <a:t>4</a:t>
                      </a:r>
                      <a:endParaRPr sz="2500" b="1" spc="-50" dirty="0">
                        <a:solidFill>
                          <a:srgbClr val="FF0000"/>
                        </a:solidFill>
                        <a:latin typeface="Calibri" panose="020F0502020204030204"/>
                        <a:cs typeface="Calibri" panose="020F0502020204030204"/>
                      </a:endParaRPr>
                    </a:p>
                  </a:txBody>
                  <a:tcPr marL="0" marR="0" marT="2825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5">
                        <a:lumMod val="20000"/>
                        <a:lumOff val="80000"/>
                      </a:schemeClr>
                    </a:solidFill>
                  </a:tcPr>
                </a:tc>
                <a:tc>
                  <a:txBody>
                    <a:bodyPr/>
                    <a:lstStyle/>
                    <a:p>
                      <a:pPr marL="86995">
                        <a:lnSpc>
                          <a:spcPct val="100000"/>
                        </a:lnSpc>
                        <a:spcBef>
                          <a:spcPts val="2225"/>
                        </a:spcBef>
                      </a:pPr>
                      <a:r>
                        <a:rPr sz="2500" b="1" dirty="0">
                          <a:solidFill>
                            <a:srgbClr val="FF0000"/>
                          </a:solidFill>
                          <a:latin typeface="Calibri" panose="020F0502020204030204"/>
                          <a:cs typeface="Calibri" panose="020F0502020204030204"/>
                        </a:rPr>
                        <a:t>Proses</a:t>
                      </a:r>
                      <a:r>
                        <a:rPr sz="2500" b="1" spc="-80" dirty="0">
                          <a:solidFill>
                            <a:srgbClr val="FF0000"/>
                          </a:solidFill>
                          <a:latin typeface="Calibri" panose="020F0502020204030204"/>
                          <a:cs typeface="Calibri" panose="020F0502020204030204"/>
                        </a:rPr>
                        <a:t> </a:t>
                      </a:r>
                      <a:r>
                        <a:rPr sz="2500" b="1" spc="-20" dirty="0">
                          <a:solidFill>
                            <a:srgbClr val="FF0000"/>
                          </a:solidFill>
                          <a:latin typeface="Calibri" panose="020F0502020204030204"/>
                          <a:cs typeface="Calibri" panose="020F0502020204030204"/>
                        </a:rPr>
                        <a:t>FAIP</a:t>
                      </a:r>
                      <a:endParaRPr sz="2500" b="1" spc="-20" dirty="0">
                        <a:solidFill>
                          <a:srgbClr val="FF0000"/>
                        </a:solidFill>
                        <a:latin typeface="Calibri" panose="020F0502020204030204"/>
                        <a:cs typeface="Calibri" panose="020F0502020204030204"/>
                      </a:endParaRPr>
                    </a:p>
                  </a:txBody>
                  <a:tcPr marL="0" marR="0" marT="28257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5">
                        <a:lumMod val="20000"/>
                        <a:lumOff val="80000"/>
                      </a:schemeClr>
                    </a:solidFill>
                  </a:tcPr>
                </a:tc>
                <a:tc>
                  <a:txBody>
                    <a:bodyPr/>
                    <a:lstStyle/>
                    <a:p>
                      <a:pPr marL="86995" marR="895350">
                        <a:lnSpc>
                          <a:spcPts val="2930"/>
                        </a:lnSpc>
                        <a:spcBef>
                          <a:spcPts val="880"/>
                        </a:spcBef>
                      </a:pPr>
                      <a:r>
                        <a:rPr sz="2500" b="1" dirty="0">
                          <a:solidFill>
                            <a:srgbClr val="FF0000"/>
                          </a:solidFill>
                          <a:latin typeface="Calibri" panose="020F0502020204030204"/>
                          <a:cs typeface="Calibri" panose="020F0502020204030204"/>
                        </a:rPr>
                        <a:t>Tenaga</a:t>
                      </a:r>
                      <a:r>
                        <a:rPr sz="2500" b="1" spc="-7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Ahli</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yang</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digunakan</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sedang</a:t>
                      </a:r>
                      <a:r>
                        <a:rPr sz="2500" b="1" spc="-7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dalam</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proses</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uji</a:t>
                      </a:r>
                      <a:r>
                        <a:rPr sz="2500" b="1" spc="-65"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kompetensi</a:t>
                      </a:r>
                      <a:r>
                        <a:rPr sz="2500" b="1" spc="-7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Formulir</a:t>
                      </a:r>
                      <a:r>
                        <a:rPr sz="2500" b="1" spc="-65" dirty="0">
                          <a:solidFill>
                            <a:srgbClr val="FF0000"/>
                          </a:solidFill>
                          <a:latin typeface="Calibri" panose="020F0502020204030204"/>
                          <a:cs typeface="Calibri" panose="020F0502020204030204"/>
                        </a:rPr>
                        <a:t> </a:t>
                      </a:r>
                      <a:r>
                        <a:rPr sz="2500" b="1" spc="-10" dirty="0">
                          <a:solidFill>
                            <a:srgbClr val="FF0000"/>
                          </a:solidFill>
                          <a:latin typeface="Calibri" panose="020F0502020204030204"/>
                          <a:cs typeface="Calibri" panose="020F0502020204030204"/>
                        </a:rPr>
                        <a:t>Aplikasi </a:t>
                      </a:r>
                      <a:r>
                        <a:rPr sz="2500" b="1" dirty="0">
                          <a:solidFill>
                            <a:srgbClr val="FF0000"/>
                          </a:solidFill>
                          <a:latin typeface="Calibri" panose="020F0502020204030204"/>
                          <a:cs typeface="Calibri" panose="020F0502020204030204"/>
                        </a:rPr>
                        <a:t>Insinyur</a:t>
                      </a:r>
                      <a:r>
                        <a:rPr sz="2500" b="1" spc="-80" dirty="0">
                          <a:solidFill>
                            <a:srgbClr val="FF0000"/>
                          </a:solidFill>
                          <a:latin typeface="Calibri" panose="020F0502020204030204"/>
                          <a:cs typeface="Calibri" panose="020F0502020204030204"/>
                        </a:rPr>
                        <a:t> </a:t>
                      </a:r>
                      <a:r>
                        <a:rPr sz="2500" b="1" dirty="0">
                          <a:solidFill>
                            <a:srgbClr val="FF0000"/>
                          </a:solidFill>
                          <a:latin typeface="Calibri" panose="020F0502020204030204"/>
                          <a:cs typeface="Calibri" panose="020F0502020204030204"/>
                        </a:rPr>
                        <a:t>Profesional</a:t>
                      </a:r>
                      <a:r>
                        <a:rPr sz="2500" b="1" spc="-80" dirty="0">
                          <a:solidFill>
                            <a:srgbClr val="FF0000"/>
                          </a:solidFill>
                          <a:latin typeface="Calibri" panose="020F0502020204030204"/>
                          <a:cs typeface="Calibri" panose="020F0502020204030204"/>
                        </a:rPr>
                        <a:t> </a:t>
                      </a:r>
                      <a:r>
                        <a:rPr sz="2500" b="1" spc="-10" dirty="0">
                          <a:solidFill>
                            <a:srgbClr val="FF0000"/>
                          </a:solidFill>
                          <a:latin typeface="Calibri" panose="020F0502020204030204"/>
                          <a:cs typeface="Calibri" panose="020F0502020204030204"/>
                        </a:rPr>
                        <a:t>(FAIP).</a:t>
                      </a:r>
                      <a:endParaRPr sz="2500" b="1" spc="-10" dirty="0">
                        <a:solidFill>
                          <a:srgbClr val="FF0000"/>
                        </a:solidFill>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chemeClr val="accent5">
                        <a:lumMod val="20000"/>
                        <a:lumOff val="80000"/>
                      </a:schemeClr>
                    </a:solidFill>
                  </a:tcPr>
                </a:tc>
              </a:tr>
              <a:tr h="1418590">
                <a:tc>
                  <a:txBody>
                    <a:bodyPr/>
                    <a:lstStyle/>
                    <a:p>
                      <a:pPr>
                        <a:lnSpc>
                          <a:spcPct val="100000"/>
                        </a:lnSpc>
                        <a:spcBef>
                          <a:spcPts val="775"/>
                        </a:spcBef>
                      </a:pPr>
                      <a:endParaRPr sz="2500">
                        <a:latin typeface="Times New Roman" panose="02020603050405020304"/>
                        <a:cs typeface="Times New Roman" panose="02020603050405020304"/>
                      </a:endParaRPr>
                    </a:p>
                    <a:p>
                      <a:pPr marL="86995">
                        <a:lnSpc>
                          <a:spcPct val="100000"/>
                        </a:lnSpc>
                      </a:pPr>
                      <a:r>
                        <a:rPr sz="2500" b="1" spc="-50" dirty="0">
                          <a:solidFill>
                            <a:srgbClr val="FFFFFF"/>
                          </a:solidFill>
                          <a:latin typeface="Calibri" panose="020F0502020204030204"/>
                          <a:cs typeface="Calibri" panose="020F0502020204030204"/>
                        </a:rPr>
                        <a:t>5</a:t>
                      </a:r>
                      <a:endParaRPr sz="2500">
                        <a:latin typeface="Calibri" panose="020F0502020204030204"/>
                        <a:cs typeface="Calibri" panose="020F0502020204030204"/>
                      </a:endParaRPr>
                    </a:p>
                  </a:txBody>
                  <a:tcPr marL="0" marR="0" marT="98425"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B0F0"/>
                    </a:solidFill>
                  </a:tcPr>
                </a:tc>
                <a:tc>
                  <a:txBody>
                    <a:bodyPr/>
                    <a:lstStyle/>
                    <a:p>
                      <a:pPr marL="86995" marR="106045">
                        <a:lnSpc>
                          <a:spcPts val="2930"/>
                        </a:lnSpc>
                        <a:spcBef>
                          <a:spcPts val="880"/>
                        </a:spcBef>
                      </a:pPr>
                      <a:r>
                        <a:rPr sz="2500" b="1" dirty="0">
                          <a:solidFill>
                            <a:srgbClr val="FFFFFF"/>
                          </a:solidFill>
                          <a:latin typeface="Calibri" panose="020F0502020204030204"/>
                          <a:cs typeface="Calibri" panose="020F0502020204030204"/>
                        </a:rPr>
                        <a:t>Profesional</a:t>
                      </a:r>
                      <a:r>
                        <a:rPr sz="2500" b="1" spc="-110" dirty="0">
                          <a:solidFill>
                            <a:srgbClr val="FFFFFF"/>
                          </a:solidFill>
                          <a:latin typeface="Calibri" panose="020F0502020204030204"/>
                          <a:cs typeface="Calibri" panose="020F0502020204030204"/>
                        </a:rPr>
                        <a:t> </a:t>
                      </a:r>
                      <a:r>
                        <a:rPr sz="2500" b="1" spc="-25" dirty="0">
                          <a:solidFill>
                            <a:srgbClr val="FFFFFF"/>
                          </a:solidFill>
                          <a:latin typeface="Calibri" panose="020F0502020204030204"/>
                          <a:cs typeface="Calibri" panose="020F0502020204030204"/>
                        </a:rPr>
                        <a:t>dan </a:t>
                      </a:r>
                      <a:r>
                        <a:rPr sz="2500" b="1" spc="-10" dirty="0">
                          <a:solidFill>
                            <a:srgbClr val="FFFFFF"/>
                          </a:solidFill>
                          <a:latin typeface="Calibri" panose="020F0502020204030204"/>
                          <a:cs typeface="Calibri" panose="020F0502020204030204"/>
                        </a:rPr>
                        <a:t>Terdaftar (Optimal)</a:t>
                      </a:r>
                      <a:endParaRPr sz="2500">
                        <a:latin typeface="Calibri" panose="020F0502020204030204"/>
                        <a:cs typeface="Calibri" panose="020F0502020204030204"/>
                      </a:endParaRPr>
                    </a:p>
                  </a:txBody>
                  <a:tcPr marL="0" marR="0" marT="1117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B0F0"/>
                    </a:solidFill>
                  </a:tcPr>
                </a:tc>
                <a:tc>
                  <a:txBody>
                    <a:bodyPr/>
                    <a:lstStyle/>
                    <a:p>
                      <a:pPr marL="86995" marR="79375">
                        <a:lnSpc>
                          <a:spcPts val="2930"/>
                        </a:lnSpc>
                        <a:spcBef>
                          <a:spcPts val="2380"/>
                        </a:spcBef>
                        <a:tabLst>
                          <a:tab pos="1574800" algn="l"/>
                        </a:tabLst>
                      </a:pPr>
                      <a:r>
                        <a:rPr sz="2500" b="1" dirty="0">
                          <a:solidFill>
                            <a:srgbClr val="FFFFFF"/>
                          </a:solidFill>
                          <a:latin typeface="Calibri" panose="020F0502020204030204"/>
                          <a:cs typeface="Calibri" panose="020F0502020204030204"/>
                        </a:rPr>
                        <a:t>Tenaga</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Ahli</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yang</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digunakan</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sudah</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memiliki</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Sertifikat</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Kompetensi</a:t>
                      </a:r>
                      <a:r>
                        <a:rPr sz="2500" b="1" spc="17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Insinyur</a:t>
                      </a:r>
                      <a:r>
                        <a:rPr sz="2500" b="1" spc="175" dirty="0">
                          <a:solidFill>
                            <a:srgbClr val="FFFFFF"/>
                          </a:solidFill>
                          <a:latin typeface="Calibri" panose="020F0502020204030204"/>
                          <a:cs typeface="Calibri" panose="020F0502020204030204"/>
                        </a:rPr>
                        <a:t> </a:t>
                      </a:r>
                      <a:r>
                        <a:rPr sz="2500" b="1" spc="-10" dirty="0">
                          <a:solidFill>
                            <a:srgbClr val="FFFFFF"/>
                          </a:solidFill>
                          <a:latin typeface="Calibri" panose="020F0502020204030204"/>
                          <a:cs typeface="Calibri" panose="020F0502020204030204"/>
                        </a:rPr>
                        <a:t>Profesional </a:t>
                      </a:r>
                      <a:r>
                        <a:rPr sz="2500" b="1" dirty="0">
                          <a:solidFill>
                            <a:srgbClr val="FFFFFF"/>
                          </a:solidFill>
                          <a:latin typeface="Calibri" panose="020F0502020204030204"/>
                          <a:cs typeface="Calibri" panose="020F0502020204030204"/>
                        </a:rPr>
                        <a:t>(SKIP)</a:t>
                      </a:r>
                      <a:r>
                        <a:rPr sz="2500" b="1" spc="-35" dirty="0">
                          <a:solidFill>
                            <a:srgbClr val="FFFFFF"/>
                          </a:solidFill>
                          <a:latin typeface="Calibri" panose="020F0502020204030204"/>
                          <a:cs typeface="Calibri" panose="020F0502020204030204"/>
                        </a:rPr>
                        <a:t> </a:t>
                      </a:r>
                      <a:r>
                        <a:rPr sz="2500" b="1" spc="-25" dirty="0">
                          <a:solidFill>
                            <a:srgbClr val="FFFFFF"/>
                          </a:solidFill>
                          <a:latin typeface="Calibri" panose="020F0502020204030204"/>
                          <a:cs typeface="Calibri" panose="020F0502020204030204"/>
                        </a:rPr>
                        <a:t>dan</a:t>
                      </a:r>
                      <a:r>
                        <a:rPr sz="2500" b="1" dirty="0">
                          <a:solidFill>
                            <a:srgbClr val="FFFFFF"/>
                          </a:solidFill>
                          <a:latin typeface="Calibri" panose="020F0502020204030204"/>
                          <a:cs typeface="Calibri" panose="020F0502020204030204"/>
                        </a:rPr>
                        <a:t>	Surat</a:t>
                      </a:r>
                      <a:r>
                        <a:rPr sz="2500" b="1" spc="-70"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Tanda</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Registrasi</a:t>
                      </a:r>
                      <a:r>
                        <a:rPr sz="2500" b="1" spc="-65" dirty="0">
                          <a:solidFill>
                            <a:srgbClr val="FFFFFF"/>
                          </a:solidFill>
                          <a:latin typeface="Calibri" panose="020F0502020204030204"/>
                          <a:cs typeface="Calibri" panose="020F0502020204030204"/>
                        </a:rPr>
                        <a:t> </a:t>
                      </a:r>
                      <a:r>
                        <a:rPr sz="2500" b="1" dirty="0">
                          <a:solidFill>
                            <a:srgbClr val="FFFFFF"/>
                          </a:solidFill>
                          <a:latin typeface="Calibri" panose="020F0502020204030204"/>
                          <a:cs typeface="Calibri" panose="020F0502020204030204"/>
                        </a:rPr>
                        <a:t>Insinyur</a:t>
                      </a:r>
                      <a:r>
                        <a:rPr sz="2500" b="1" spc="-65" dirty="0">
                          <a:solidFill>
                            <a:srgbClr val="FFFFFF"/>
                          </a:solidFill>
                          <a:latin typeface="Calibri" panose="020F0502020204030204"/>
                          <a:cs typeface="Calibri" panose="020F0502020204030204"/>
                        </a:rPr>
                        <a:t> </a:t>
                      </a:r>
                      <a:r>
                        <a:rPr sz="2500" b="1" spc="-10" dirty="0">
                          <a:solidFill>
                            <a:srgbClr val="FFFFFF"/>
                          </a:solidFill>
                          <a:latin typeface="Calibri" panose="020F0502020204030204"/>
                          <a:cs typeface="Calibri" panose="020F0502020204030204"/>
                        </a:rPr>
                        <a:t>(STRI).</a:t>
                      </a:r>
                      <a:endParaRPr sz="2500">
                        <a:latin typeface="Calibri" panose="020F0502020204030204"/>
                        <a:cs typeface="Calibri" panose="020F0502020204030204"/>
                      </a:endParaRPr>
                    </a:p>
                  </a:txBody>
                  <a:tcPr marL="0" marR="0" marT="302260" marB="0">
                    <a:lnL w="38100">
                      <a:solidFill>
                        <a:srgbClr val="FFFFFF"/>
                      </a:solidFill>
                      <a:prstDash val="solid"/>
                    </a:lnL>
                    <a:lnR w="38100">
                      <a:solidFill>
                        <a:srgbClr val="FFFFFF"/>
                      </a:solidFill>
                      <a:prstDash val="solid"/>
                    </a:lnR>
                    <a:lnT w="38100">
                      <a:solidFill>
                        <a:srgbClr val="FFFFFF"/>
                      </a:solidFill>
                      <a:prstDash val="solid"/>
                    </a:lnT>
                    <a:lnB w="38100">
                      <a:solidFill>
                        <a:srgbClr val="FFFFFF"/>
                      </a:solidFill>
                      <a:prstDash val="solid"/>
                    </a:lnB>
                    <a:solidFill>
                      <a:srgbClr val="00B0F0"/>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16000" y="625475"/>
            <a:ext cx="15918180" cy="553720"/>
          </a:xfrm>
        </p:spPr>
        <p:txBody>
          <a:bodyPr wrap="square"/>
          <a:p>
            <a:r>
              <a:rPr lang="en-US" sz="3600" spc="-20" dirty="0">
                <a:solidFill>
                  <a:srgbClr val="040E0C"/>
                </a:solidFill>
                <a:sym typeface="+mn-ea"/>
              </a:rPr>
              <a:t>2.   </a:t>
            </a:r>
            <a:r>
              <a:rPr sz="3600" spc="-20" dirty="0">
                <a:solidFill>
                  <a:srgbClr val="040E0C"/>
                </a:solidFill>
                <a:sym typeface="+mn-ea"/>
              </a:rPr>
              <a:t>LATAR</a:t>
            </a:r>
            <a:r>
              <a:rPr sz="3600" spc="-355" dirty="0">
                <a:solidFill>
                  <a:srgbClr val="040E0C"/>
                </a:solidFill>
                <a:sym typeface="+mn-ea"/>
              </a:rPr>
              <a:t> </a:t>
            </a:r>
            <a:r>
              <a:rPr sz="3600" spc="-40" dirty="0">
                <a:solidFill>
                  <a:srgbClr val="040E0C"/>
                </a:solidFill>
                <a:sym typeface="+mn-ea"/>
              </a:rPr>
              <a:t>BELAKANG</a:t>
            </a:r>
            <a:r>
              <a:rPr sz="3600" spc="-305" dirty="0">
                <a:solidFill>
                  <a:srgbClr val="040E0C"/>
                </a:solidFill>
                <a:sym typeface="+mn-ea"/>
              </a:rPr>
              <a:t> </a:t>
            </a:r>
            <a:r>
              <a:rPr sz="3600" dirty="0">
                <a:solidFill>
                  <a:srgbClr val="040E0C"/>
                </a:solidFill>
                <a:sym typeface="+mn-ea"/>
              </a:rPr>
              <a:t>DAN</a:t>
            </a:r>
            <a:r>
              <a:rPr sz="3600" spc="-260" dirty="0">
                <a:solidFill>
                  <a:srgbClr val="040E0C"/>
                </a:solidFill>
                <a:sym typeface="+mn-ea"/>
              </a:rPr>
              <a:t> </a:t>
            </a:r>
            <a:r>
              <a:rPr sz="3600" spc="-85" dirty="0">
                <a:solidFill>
                  <a:srgbClr val="040E0C"/>
                </a:solidFill>
                <a:sym typeface="+mn-ea"/>
              </a:rPr>
              <a:t>KONSEP</a:t>
            </a:r>
            <a:r>
              <a:rPr sz="3600" spc="-265" dirty="0">
                <a:solidFill>
                  <a:srgbClr val="040E0C"/>
                </a:solidFill>
                <a:sym typeface="+mn-ea"/>
              </a:rPr>
              <a:t> </a:t>
            </a:r>
            <a:r>
              <a:rPr sz="3600" spc="-254" dirty="0">
                <a:solidFill>
                  <a:srgbClr val="040E0C"/>
                </a:solidFill>
                <a:sym typeface="+mn-ea"/>
              </a:rPr>
              <a:t>INDEKS</a:t>
            </a:r>
            <a:r>
              <a:rPr sz="3600" spc="-185" dirty="0">
                <a:solidFill>
                  <a:srgbClr val="040E0C"/>
                </a:solidFill>
                <a:sym typeface="+mn-ea"/>
              </a:rPr>
              <a:t> </a:t>
            </a:r>
            <a:r>
              <a:rPr sz="3600" spc="-270" dirty="0">
                <a:solidFill>
                  <a:srgbClr val="040E0C"/>
                </a:solidFill>
                <a:sym typeface="+mn-ea"/>
              </a:rPr>
              <a:t>KEINSINYURAN</a:t>
            </a:r>
            <a:r>
              <a:rPr lang="en-US" sz="3600" spc="-270" dirty="0">
                <a:solidFill>
                  <a:srgbClr val="040E0C"/>
                </a:solidFill>
                <a:sym typeface="+mn-ea"/>
              </a:rPr>
              <a:t> PII</a:t>
            </a:r>
            <a:endParaRPr lang="en-US" sz="3600"/>
          </a:p>
        </p:txBody>
      </p:sp>
      <p:pic>
        <p:nvPicPr>
          <p:cNvPr id="4" name="object 2"/>
          <p:cNvPicPr/>
          <p:nvPr/>
        </p:nvPicPr>
        <p:blipFill>
          <a:blip r:embed="rId1" cstate="print"/>
          <a:stretch>
            <a:fillRect/>
          </a:stretch>
        </p:blipFill>
        <p:spPr>
          <a:xfrm>
            <a:off x="-152119" y="38100"/>
            <a:ext cx="18280369" cy="10287000"/>
          </a:xfrm>
          <a:prstGeom prst="rect">
            <a:avLst/>
          </a:prstGeom>
        </p:spPr>
      </p:pic>
      <p:graphicFrame>
        <p:nvGraphicFramePr>
          <p:cNvPr id="11" name="Content Placeholder 10"/>
          <p:cNvGraphicFramePr/>
          <p:nvPr>
            <p:ph sz="half" idx="2"/>
            <p:custDataLst>
              <p:tags r:id="rId2"/>
            </p:custDataLst>
          </p:nvPr>
        </p:nvGraphicFramePr>
        <p:xfrm>
          <a:off x="2590800" y="3818255"/>
          <a:ext cx="12751435" cy="4410710"/>
        </p:xfrm>
        <a:graphic>
          <a:graphicData uri="http://schemas.openxmlformats.org/drawingml/2006/table">
            <a:tbl>
              <a:tblPr firstRow="1" bandRow="1">
                <a:tableStyleId>{5C22544A-7EE6-4342-B048-85BDC9FD1C3A}</a:tableStyleId>
              </a:tblPr>
              <a:tblGrid>
                <a:gridCol w="1830070"/>
                <a:gridCol w="5915025"/>
                <a:gridCol w="5006340"/>
              </a:tblGrid>
              <a:tr h="718185">
                <a:tc>
                  <a:txBody>
                    <a:bodyPr/>
                    <a:p>
                      <a:pPr indent="0" algn="ctr" eaLnBrk="1" fontAlgn="auto" latinLnBrk="0" hangingPunct="1">
                        <a:lnSpc>
                          <a:spcPct val="100000"/>
                        </a:lnSpc>
                        <a:buNone/>
                      </a:pPr>
                      <a:r>
                        <a:rPr lang="en-US" sz="4000"/>
                        <a:t>No. </a:t>
                      </a:r>
                      <a:endParaRPr lang="en-US" sz="4000"/>
                    </a:p>
                  </a:txBody>
                  <a:tcPr anchor="ctr" anchorCtr="0">
                    <a:solidFill>
                      <a:srgbClr val="00B0F0"/>
                    </a:solidFill>
                  </a:tcPr>
                </a:tc>
                <a:tc>
                  <a:txBody>
                    <a:bodyPr/>
                    <a:p>
                      <a:pPr indent="0" algn="ctr" eaLnBrk="1" fontAlgn="auto" latinLnBrk="0" hangingPunct="1">
                        <a:lnSpc>
                          <a:spcPct val="100000"/>
                        </a:lnSpc>
                        <a:buNone/>
                      </a:pPr>
                      <a:r>
                        <a:rPr lang="en-US" sz="4000"/>
                        <a:t>Angka Indeks</a:t>
                      </a:r>
                      <a:endParaRPr lang="en-US" sz="4000"/>
                    </a:p>
                  </a:txBody>
                  <a:tcPr anchor="ctr" anchorCtr="0">
                    <a:solidFill>
                      <a:srgbClr val="00B0F0"/>
                    </a:solidFill>
                  </a:tcPr>
                </a:tc>
                <a:tc>
                  <a:txBody>
                    <a:bodyPr/>
                    <a:p>
                      <a:pPr indent="0" algn="ctr" eaLnBrk="1" fontAlgn="auto" latinLnBrk="0" hangingPunct="1">
                        <a:lnSpc>
                          <a:spcPct val="100000"/>
                        </a:lnSpc>
                        <a:buNone/>
                      </a:pPr>
                      <a:r>
                        <a:rPr lang="en-US" sz="4000"/>
                        <a:t>Predikat</a:t>
                      </a:r>
                      <a:endParaRPr lang="en-US" sz="4000"/>
                    </a:p>
                  </a:txBody>
                  <a:tcPr anchor="ctr" anchorCtr="0">
                    <a:solidFill>
                      <a:srgbClr val="00B0F0"/>
                    </a:solidFill>
                  </a:tcPr>
                </a:tc>
              </a:tr>
              <a:tr h="737870">
                <a:tc>
                  <a:txBody>
                    <a:bodyPr/>
                    <a:p>
                      <a:pPr algn="ctr">
                        <a:buNone/>
                      </a:pPr>
                      <a:r>
                        <a:rPr lang="en-US" sz="4000" b="1"/>
                        <a:t>1</a:t>
                      </a:r>
                      <a:endParaRPr lang="en-US" sz="4000" b="1"/>
                    </a:p>
                  </a:txBody>
                  <a:tcPr anchor="ctr" anchorCtr="0"/>
                </a:tc>
                <a:tc>
                  <a:txBody>
                    <a:bodyPr/>
                    <a:p>
                      <a:pPr algn="ctr">
                        <a:buNone/>
                      </a:pPr>
                      <a:r>
                        <a:rPr lang="en-US" sz="4000" b="1"/>
                        <a:t>4,2 - 5,0</a:t>
                      </a:r>
                      <a:endParaRPr lang="en-US" sz="4000" b="1"/>
                    </a:p>
                  </a:txBody>
                  <a:tcPr anchor="ctr" anchorCtr="0"/>
                </a:tc>
                <a:tc>
                  <a:txBody>
                    <a:bodyPr/>
                    <a:p>
                      <a:pPr algn="ctr">
                        <a:buNone/>
                      </a:pPr>
                      <a:r>
                        <a:rPr lang="en-US" sz="4000" b="1"/>
                        <a:t>Memuaskan</a:t>
                      </a:r>
                      <a:endParaRPr lang="en-US" sz="4000" b="1"/>
                    </a:p>
                  </a:txBody>
                  <a:tcPr anchor="ctr" anchorCtr="0"/>
                </a:tc>
              </a:tr>
              <a:tr h="739140">
                <a:tc>
                  <a:txBody>
                    <a:bodyPr/>
                    <a:p>
                      <a:pPr algn="ctr">
                        <a:buNone/>
                      </a:pPr>
                      <a:r>
                        <a:rPr lang="en-US" sz="4000" b="1"/>
                        <a:t>2</a:t>
                      </a:r>
                      <a:endParaRPr lang="en-US" sz="4000" b="1"/>
                    </a:p>
                  </a:txBody>
                  <a:tcPr anchor="ctr" anchorCtr="0"/>
                </a:tc>
                <a:tc>
                  <a:txBody>
                    <a:bodyPr/>
                    <a:p>
                      <a:pPr algn="ctr">
                        <a:buNone/>
                      </a:pPr>
                      <a:r>
                        <a:rPr lang="en-US" sz="4000" b="1"/>
                        <a:t>3,5 - &lt;4,2</a:t>
                      </a:r>
                      <a:endParaRPr lang="en-US" sz="4000" b="1"/>
                    </a:p>
                  </a:txBody>
                  <a:tcPr anchor="ctr" anchorCtr="0"/>
                </a:tc>
                <a:tc>
                  <a:txBody>
                    <a:bodyPr/>
                    <a:p>
                      <a:pPr algn="ctr">
                        <a:buNone/>
                      </a:pPr>
                      <a:r>
                        <a:rPr lang="en-US" sz="4000" b="1"/>
                        <a:t>Sangat Baik</a:t>
                      </a:r>
                      <a:endParaRPr lang="en-US" sz="4000" b="1"/>
                    </a:p>
                  </a:txBody>
                  <a:tcPr anchor="ctr" anchorCtr="0"/>
                </a:tc>
              </a:tr>
              <a:tr h="738505">
                <a:tc>
                  <a:txBody>
                    <a:bodyPr/>
                    <a:p>
                      <a:pPr algn="ctr">
                        <a:buNone/>
                      </a:pPr>
                      <a:r>
                        <a:rPr lang="en-US" sz="4000" b="1"/>
                        <a:t>3</a:t>
                      </a:r>
                      <a:endParaRPr lang="en-US" sz="4000" b="1"/>
                    </a:p>
                  </a:txBody>
                  <a:tcPr anchor="ctr" anchorCtr="0"/>
                </a:tc>
                <a:tc>
                  <a:txBody>
                    <a:bodyPr/>
                    <a:p>
                      <a:pPr algn="ctr">
                        <a:buNone/>
                      </a:pPr>
                      <a:r>
                        <a:rPr lang="en-US" sz="4000" b="1"/>
                        <a:t>2,6 - &lt;3,5</a:t>
                      </a:r>
                      <a:endParaRPr lang="en-US" sz="4000" b="1"/>
                    </a:p>
                  </a:txBody>
                  <a:tcPr anchor="ctr" anchorCtr="0"/>
                </a:tc>
                <a:tc>
                  <a:txBody>
                    <a:bodyPr/>
                    <a:p>
                      <a:pPr algn="ctr">
                        <a:buNone/>
                      </a:pPr>
                      <a:r>
                        <a:rPr lang="en-US" sz="4000" b="1"/>
                        <a:t>Baik</a:t>
                      </a:r>
                      <a:endParaRPr lang="en-US" sz="4000" b="1"/>
                    </a:p>
                  </a:txBody>
                  <a:tcPr anchor="ctr" anchorCtr="0"/>
                </a:tc>
              </a:tr>
              <a:tr h="738505">
                <a:tc>
                  <a:txBody>
                    <a:bodyPr/>
                    <a:p>
                      <a:pPr algn="ctr">
                        <a:buNone/>
                      </a:pPr>
                      <a:r>
                        <a:rPr lang="en-US" sz="4000" b="1"/>
                        <a:t>4</a:t>
                      </a:r>
                      <a:endParaRPr lang="en-US" sz="4000" b="1"/>
                    </a:p>
                  </a:txBody>
                  <a:tcPr anchor="ctr" anchorCtr="0"/>
                </a:tc>
                <a:tc>
                  <a:txBody>
                    <a:bodyPr/>
                    <a:p>
                      <a:pPr algn="ctr">
                        <a:buNone/>
                      </a:pPr>
                      <a:r>
                        <a:rPr lang="en-US" sz="4000" b="1"/>
                        <a:t>1,8 - &lt;2,6</a:t>
                      </a:r>
                      <a:endParaRPr lang="en-US" sz="4000" b="1"/>
                    </a:p>
                  </a:txBody>
                  <a:tcPr anchor="ctr" anchorCtr="0"/>
                </a:tc>
                <a:tc>
                  <a:txBody>
                    <a:bodyPr/>
                    <a:p>
                      <a:pPr algn="ctr">
                        <a:buNone/>
                      </a:pPr>
                      <a:r>
                        <a:rPr lang="en-US" sz="4000" b="1"/>
                        <a:t>Cukup</a:t>
                      </a:r>
                      <a:endParaRPr lang="en-US" sz="4000" b="1"/>
                    </a:p>
                  </a:txBody>
                  <a:tcPr anchor="ctr" anchorCtr="0"/>
                </a:tc>
              </a:tr>
              <a:tr h="738505">
                <a:tc>
                  <a:txBody>
                    <a:bodyPr/>
                    <a:p>
                      <a:pPr algn="ctr">
                        <a:buNone/>
                      </a:pPr>
                      <a:r>
                        <a:rPr lang="en-US" sz="4000" b="1"/>
                        <a:t>5</a:t>
                      </a:r>
                      <a:endParaRPr lang="en-US" sz="4000" b="1"/>
                    </a:p>
                  </a:txBody>
                  <a:tcPr anchor="ctr" anchorCtr="0"/>
                </a:tc>
                <a:tc>
                  <a:txBody>
                    <a:bodyPr/>
                    <a:p>
                      <a:pPr algn="ctr">
                        <a:buNone/>
                      </a:pPr>
                      <a:r>
                        <a:rPr lang="en-US" sz="4000" b="1"/>
                        <a:t>&lt;1,8</a:t>
                      </a:r>
                      <a:endParaRPr lang="en-US" sz="4000" b="1"/>
                    </a:p>
                  </a:txBody>
                  <a:tcPr anchor="ctr" anchorCtr="0"/>
                </a:tc>
                <a:tc>
                  <a:txBody>
                    <a:bodyPr/>
                    <a:p>
                      <a:pPr algn="ctr">
                        <a:buNone/>
                      </a:pPr>
                      <a:r>
                        <a:rPr lang="en-US" sz="4000" b="1"/>
                        <a:t>Kurang</a:t>
                      </a:r>
                      <a:endParaRPr lang="en-US" sz="4000" b="1"/>
                    </a:p>
                  </a:txBody>
                  <a:tcPr anchor="ctr" anchorCtr="0"/>
                </a:tc>
              </a:tr>
            </a:tbl>
          </a:graphicData>
        </a:graphic>
      </p:graphicFrame>
      <p:sp>
        <p:nvSpPr>
          <p:cNvPr id="6" name="Text Box 5"/>
          <p:cNvSpPr txBox="1"/>
          <p:nvPr/>
        </p:nvSpPr>
        <p:spPr>
          <a:xfrm>
            <a:off x="762000" y="2628900"/>
            <a:ext cx="14350365" cy="706755"/>
          </a:xfrm>
          <a:prstGeom prst="rect">
            <a:avLst/>
          </a:prstGeom>
          <a:noFill/>
        </p:spPr>
        <p:txBody>
          <a:bodyPr wrap="square" rtlCol="0" anchor="t">
            <a:spAutoFit/>
          </a:bodyPr>
          <a:p>
            <a:pPr marL="1652905">
              <a:lnSpc>
                <a:spcPct val="100000"/>
              </a:lnSpc>
              <a:spcBef>
                <a:spcPts val="2185"/>
              </a:spcBef>
            </a:pPr>
            <a:r>
              <a:rPr sz="4000" b="1" spc="170" dirty="0">
                <a:solidFill>
                  <a:srgbClr val="FFFFFF"/>
                </a:solidFill>
                <a:latin typeface="Arial" panose="020B0604020202020204"/>
                <a:cs typeface="Arial" panose="020B0604020202020204"/>
                <a:sym typeface="+mn-ea"/>
              </a:rPr>
              <a:t>V.</a:t>
            </a:r>
            <a:r>
              <a:rPr sz="4000" b="1" spc="100" dirty="0">
                <a:solidFill>
                  <a:srgbClr val="FFFFFF"/>
                </a:solidFill>
                <a:latin typeface="Arial" panose="020B0604020202020204"/>
                <a:cs typeface="Arial" panose="020B0604020202020204"/>
                <a:sym typeface="+mn-ea"/>
              </a:rPr>
              <a:t> </a:t>
            </a:r>
            <a:r>
              <a:rPr sz="4000" b="1" spc="160" dirty="0">
                <a:solidFill>
                  <a:srgbClr val="FFFFFF"/>
                </a:solidFill>
                <a:latin typeface="Arial" panose="020B0604020202020204"/>
                <a:cs typeface="Arial" panose="020B0604020202020204"/>
                <a:sym typeface="+mn-ea"/>
              </a:rPr>
              <a:t>Predikat</a:t>
            </a:r>
            <a:r>
              <a:rPr sz="4000" b="1" spc="100" dirty="0">
                <a:solidFill>
                  <a:srgbClr val="FFFFFF"/>
                </a:solidFill>
                <a:latin typeface="Arial" panose="020B0604020202020204"/>
                <a:cs typeface="Arial" panose="020B0604020202020204"/>
                <a:sym typeface="+mn-ea"/>
              </a:rPr>
              <a:t> </a:t>
            </a:r>
            <a:r>
              <a:rPr sz="4000" b="1" spc="55" dirty="0">
                <a:solidFill>
                  <a:srgbClr val="FFFFFF"/>
                </a:solidFill>
                <a:latin typeface="Arial" panose="020B0604020202020204"/>
                <a:cs typeface="Arial" panose="020B0604020202020204"/>
                <a:sym typeface="+mn-ea"/>
              </a:rPr>
              <a:t>Indeks</a:t>
            </a:r>
            <a:r>
              <a:rPr sz="4000" b="1" spc="100" dirty="0">
                <a:solidFill>
                  <a:srgbClr val="FFFFFF"/>
                </a:solidFill>
                <a:latin typeface="Arial" panose="020B0604020202020204"/>
                <a:cs typeface="Arial" panose="020B0604020202020204"/>
                <a:sym typeface="+mn-ea"/>
              </a:rPr>
              <a:t> </a:t>
            </a:r>
            <a:r>
              <a:rPr sz="4000" b="1" spc="35" dirty="0">
                <a:solidFill>
                  <a:srgbClr val="FFFFFF"/>
                </a:solidFill>
                <a:latin typeface="Arial" panose="020B0604020202020204"/>
                <a:cs typeface="Arial" panose="020B0604020202020204"/>
                <a:sym typeface="+mn-ea"/>
              </a:rPr>
              <a:t>Keinsinyuran</a:t>
            </a:r>
            <a:endParaRPr lang="en-US" sz="4000" b="1" spc="35" dirty="0">
              <a:solidFill>
                <a:srgbClr val="FFFFFF"/>
              </a:solidFill>
              <a:latin typeface="Arial" panose="020B0604020202020204"/>
              <a:cs typeface="Arial" panose="020B0604020202020204"/>
              <a:sym typeface="+mn-ea"/>
            </a:endParaRPr>
          </a:p>
        </p:txBody>
      </p:sp>
      <p:sp>
        <p:nvSpPr>
          <p:cNvPr id="7" name="Text Box 6"/>
          <p:cNvSpPr txBox="1"/>
          <p:nvPr/>
        </p:nvSpPr>
        <p:spPr>
          <a:xfrm>
            <a:off x="2590800" y="8648700"/>
            <a:ext cx="12903835" cy="645160"/>
          </a:xfrm>
          <a:prstGeom prst="rect">
            <a:avLst/>
          </a:prstGeom>
          <a:noFill/>
        </p:spPr>
        <p:txBody>
          <a:bodyPr wrap="square" rtlCol="0" anchor="t">
            <a:spAutoFit/>
          </a:bodyPr>
          <a:p>
            <a:r>
              <a:rPr lang="en-US">
                <a:solidFill>
                  <a:schemeClr val="bg1"/>
                </a:solidFill>
                <a:sym typeface="+mn-ea"/>
              </a:rPr>
              <a:t>Referensi: Ketentuan SPBE (Sistem Pemerintahan Berbasis Elektronik) pada Pedoman Menteri PANRB Republik Indonesia Nomor: 3 Tahun 2024.</a:t>
            </a:r>
            <a:endParaRPr lang="en-US">
              <a:solidFill>
                <a:schemeClr val="bg1"/>
              </a:solidFill>
              <a:sym typeface="+mn-ea"/>
            </a:endParaRPr>
          </a:p>
        </p:txBody>
      </p:sp>
      <p:sp>
        <p:nvSpPr>
          <p:cNvPr id="8" name="Text Box 7"/>
          <p:cNvSpPr txBox="1"/>
          <p:nvPr/>
        </p:nvSpPr>
        <p:spPr>
          <a:xfrm>
            <a:off x="1981200" y="1562100"/>
            <a:ext cx="9144000" cy="521970"/>
          </a:xfrm>
          <a:prstGeom prst="rect">
            <a:avLst/>
          </a:prstGeom>
          <a:noFill/>
        </p:spPr>
        <p:txBody>
          <a:bodyPr wrap="square" rtlCol="0" anchor="t">
            <a:spAutoFit/>
          </a:bodyPr>
          <a:p>
            <a:pPr marL="12700">
              <a:lnSpc>
                <a:spcPct val="100000"/>
              </a:lnSpc>
              <a:spcBef>
                <a:spcPts val="100"/>
              </a:spcBef>
            </a:pPr>
            <a:r>
              <a:rPr sz="2800" b="1" spc="229" dirty="0">
                <a:solidFill>
                  <a:schemeClr val="tx1"/>
                </a:solidFill>
                <a:latin typeface="Arial MT"/>
                <a:cs typeface="Arial MT"/>
                <a:sym typeface="+mn-ea"/>
              </a:rPr>
              <a:t>Metodologi</a:t>
            </a:r>
            <a:r>
              <a:rPr sz="2800" b="1" spc="80" dirty="0">
                <a:solidFill>
                  <a:schemeClr val="tx1"/>
                </a:solidFill>
                <a:latin typeface="Arial MT"/>
                <a:cs typeface="Arial MT"/>
                <a:sym typeface="+mn-ea"/>
              </a:rPr>
              <a:t> </a:t>
            </a:r>
            <a:r>
              <a:rPr sz="2800" b="1" spc="100" dirty="0">
                <a:solidFill>
                  <a:schemeClr val="tx1"/>
                </a:solidFill>
                <a:latin typeface="Arial MT"/>
                <a:cs typeface="Arial MT"/>
                <a:sym typeface="+mn-ea"/>
              </a:rPr>
              <a:t>Pengukuran</a:t>
            </a:r>
            <a:r>
              <a:rPr sz="2800" b="1" spc="85" dirty="0">
                <a:solidFill>
                  <a:schemeClr val="tx1"/>
                </a:solidFill>
                <a:latin typeface="Arial MT"/>
                <a:cs typeface="Arial MT"/>
                <a:sym typeface="+mn-ea"/>
              </a:rPr>
              <a:t> </a:t>
            </a:r>
            <a:r>
              <a:rPr sz="2800" b="1" spc="80" dirty="0">
                <a:solidFill>
                  <a:schemeClr val="tx1"/>
                </a:solidFill>
                <a:latin typeface="Arial MT"/>
                <a:cs typeface="Arial MT"/>
                <a:sym typeface="+mn-ea"/>
              </a:rPr>
              <a:t>Indeks </a:t>
            </a:r>
            <a:r>
              <a:rPr sz="2800" b="1" spc="95" dirty="0">
                <a:solidFill>
                  <a:schemeClr val="tx1"/>
                </a:solidFill>
                <a:latin typeface="Arial MT"/>
                <a:cs typeface="Arial MT"/>
                <a:sym typeface="+mn-ea"/>
              </a:rPr>
              <a:t>Keinsinyuran</a:t>
            </a:r>
            <a:r>
              <a:rPr sz="2800" b="1" spc="85" dirty="0">
                <a:solidFill>
                  <a:schemeClr val="tx1"/>
                </a:solidFill>
                <a:latin typeface="Arial MT"/>
                <a:cs typeface="Arial MT"/>
                <a:sym typeface="+mn-ea"/>
              </a:rPr>
              <a:t> </a:t>
            </a:r>
            <a:r>
              <a:rPr sz="2800" b="1" spc="-25" dirty="0">
                <a:solidFill>
                  <a:schemeClr val="tx1"/>
                </a:solidFill>
                <a:latin typeface="Arial MT"/>
                <a:cs typeface="Arial MT"/>
                <a:sym typeface="+mn-ea"/>
              </a:rPr>
              <a:t>PII</a:t>
            </a:r>
            <a:endParaRPr lang="en-US" sz="2800" b="1" spc="-25" dirty="0">
              <a:solidFill>
                <a:schemeClr val="tx1"/>
              </a:solidFill>
              <a:latin typeface="Arial MT"/>
              <a:cs typeface="Arial MT"/>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152119" y="-342900"/>
            <a:ext cx="18280369" cy="10287000"/>
          </a:xfrm>
          <a:prstGeom prst="rect">
            <a:avLst/>
          </a:prstGeom>
        </p:spPr>
      </p:pic>
      <p:sp>
        <p:nvSpPr>
          <p:cNvPr id="3" name="object 3"/>
          <p:cNvSpPr txBox="1"/>
          <p:nvPr/>
        </p:nvSpPr>
        <p:spPr>
          <a:xfrm>
            <a:off x="1234035" y="1409725"/>
            <a:ext cx="13660119" cy="443230"/>
          </a:xfrm>
          <a:prstGeom prst="rect">
            <a:avLst/>
          </a:prstGeom>
        </p:spPr>
        <p:txBody>
          <a:bodyPr vert="horz" wrap="square" lIns="0" tIns="12700" rIns="0" bIns="0" rtlCol="0">
            <a:spAutoFit/>
          </a:bodyPr>
          <a:lstStyle/>
          <a:p>
            <a:pPr marL="12700">
              <a:lnSpc>
                <a:spcPct val="100000"/>
              </a:lnSpc>
              <a:spcBef>
                <a:spcPts val="100"/>
              </a:spcBef>
            </a:pPr>
            <a:r>
              <a:rPr sz="2800" b="1" spc="229" dirty="0">
                <a:solidFill>
                  <a:schemeClr val="tx1"/>
                </a:solidFill>
                <a:latin typeface="Arial MT"/>
                <a:cs typeface="Arial MT"/>
              </a:rPr>
              <a:t>Metodologi</a:t>
            </a:r>
            <a:r>
              <a:rPr sz="2800" b="1" spc="80" dirty="0">
                <a:solidFill>
                  <a:schemeClr val="tx1"/>
                </a:solidFill>
                <a:latin typeface="Arial MT"/>
                <a:cs typeface="Arial MT"/>
              </a:rPr>
              <a:t> </a:t>
            </a:r>
            <a:r>
              <a:rPr sz="2800" b="1" spc="100" dirty="0">
                <a:solidFill>
                  <a:schemeClr val="tx1"/>
                </a:solidFill>
                <a:latin typeface="Arial MT"/>
                <a:cs typeface="Arial MT"/>
              </a:rPr>
              <a:t>Pengukuran</a:t>
            </a:r>
            <a:r>
              <a:rPr sz="2800" b="1" spc="85" dirty="0">
                <a:solidFill>
                  <a:schemeClr val="tx1"/>
                </a:solidFill>
                <a:latin typeface="Arial MT"/>
                <a:cs typeface="Arial MT"/>
              </a:rPr>
              <a:t> </a:t>
            </a:r>
            <a:r>
              <a:rPr sz="2800" b="1" spc="80" dirty="0">
                <a:solidFill>
                  <a:schemeClr val="tx1"/>
                </a:solidFill>
                <a:latin typeface="Arial MT"/>
                <a:cs typeface="Arial MT"/>
              </a:rPr>
              <a:t>Indeks </a:t>
            </a:r>
            <a:r>
              <a:rPr sz="2800" b="1" spc="95" dirty="0">
                <a:solidFill>
                  <a:schemeClr val="tx1"/>
                </a:solidFill>
                <a:latin typeface="Arial MT"/>
                <a:cs typeface="Arial MT"/>
              </a:rPr>
              <a:t>Keinsinyuran</a:t>
            </a:r>
            <a:r>
              <a:rPr sz="2800" b="1" spc="85" dirty="0">
                <a:solidFill>
                  <a:schemeClr val="tx1"/>
                </a:solidFill>
                <a:latin typeface="Arial MT"/>
                <a:cs typeface="Arial MT"/>
              </a:rPr>
              <a:t> </a:t>
            </a:r>
            <a:r>
              <a:rPr sz="2800" b="1" spc="-25" dirty="0">
                <a:solidFill>
                  <a:schemeClr val="tx1"/>
                </a:solidFill>
                <a:latin typeface="Arial MT"/>
                <a:cs typeface="Arial MT"/>
              </a:rPr>
              <a:t>PII</a:t>
            </a:r>
            <a:r>
              <a:rPr sz="2400" b="1" spc="-10" dirty="0">
                <a:solidFill>
                  <a:schemeClr val="tx1"/>
                </a:solidFill>
                <a:latin typeface="Arial MT"/>
                <a:cs typeface="Arial MT"/>
              </a:rPr>
              <a:t>N</a:t>
            </a:r>
            <a:endParaRPr sz="2400" b="1" spc="-10" dirty="0">
              <a:solidFill>
                <a:schemeClr val="tx1"/>
              </a:solidFill>
              <a:latin typeface="Arial MT"/>
              <a:cs typeface="Arial MT"/>
            </a:endParaRPr>
          </a:p>
        </p:txBody>
      </p:sp>
      <p:sp>
        <p:nvSpPr>
          <p:cNvPr id="4" name="object 4"/>
          <p:cNvSpPr txBox="1">
            <a:spLocks noGrp="1"/>
          </p:cNvSpPr>
          <p:nvPr>
            <p:ph type="title"/>
          </p:nvPr>
        </p:nvSpPr>
        <p:spPr>
          <a:xfrm>
            <a:off x="276225" y="635000"/>
            <a:ext cx="17756505" cy="694055"/>
          </a:xfrm>
          <a:prstGeom prst="rect">
            <a:avLst/>
          </a:prstGeom>
        </p:spPr>
        <p:txBody>
          <a:bodyPr vert="horz" wrap="square" lIns="0" tIns="12065" rIns="0" bIns="0" rtlCol="0">
            <a:spAutoFit/>
          </a:bodyPr>
          <a:lstStyle/>
          <a:p>
            <a:pPr marL="12700">
              <a:lnSpc>
                <a:spcPct val="100000"/>
              </a:lnSpc>
              <a:spcBef>
                <a:spcPts val="95"/>
              </a:spcBef>
            </a:pPr>
            <a:r>
              <a:rPr lang="en-US" sz="6825" spc="-37" baseline="-3000" dirty="0">
                <a:solidFill>
                  <a:srgbClr val="040E0C"/>
                </a:solidFill>
                <a:latin typeface="Microsoft JhengHei UI" panose="020B0604030504040204" charset="-120"/>
                <a:cs typeface="Microsoft JhengHei UI" panose="020B0604030504040204" charset="-120"/>
              </a:rPr>
              <a:t>2</a:t>
            </a:r>
            <a:r>
              <a:rPr sz="6825" spc="-37" baseline="-3000" dirty="0">
                <a:solidFill>
                  <a:srgbClr val="040E0C"/>
                </a:solidFill>
                <a:latin typeface="Microsoft JhengHei UI" panose="020B0604030504040204" charset="-120"/>
                <a:cs typeface="Microsoft JhengHei UI" panose="020B0604030504040204" charset="-120"/>
              </a:rPr>
              <a:t>.</a:t>
            </a:r>
            <a:r>
              <a:rPr sz="6825" spc="-532" baseline="-3000" dirty="0">
                <a:solidFill>
                  <a:srgbClr val="040E0C"/>
                </a:solidFill>
                <a:latin typeface="Microsoft JhengHei UI" panose="020B0604030504040204" charset="-120"/>
                <a:cs typeface="Microsoft JhengHei UI" panose="020B0604030504040204" charset="-120"/>
              </a:rPr>
              <a:t> </a:t>
            </a:r>
            <a:r>
              <a:rPr lang="en-US" sz="6825" spc="-532" baseline="-3000" dirty="0">
                <a:solidFill>
                  <a:srgbClr val="040E0C"/>
                </a:solidFill>
                <a:latin typeface="Microsoft JhengHei UI" panose="020B0604030504040204" charset="-120"/>
                <a:cs typeface="Microsoft JhengHei UI" panose="020B0604030504040204" charset="-120"/>
              </a:rPr>
              <a:t>     </a:t>
            </a:r>
            <a:r>
              <a:rPr sz="4350" spc="-20" dirty="0">
                <a:solidFill>
                  <a:srgbClr val="040E0C"/>
                </a:solidFill>
              </a:rPr>
              <a:t>LATAR</a:t>
            </a:r>
            <a:r>
              <a:rPr sz="4350" spc="-355" dirty="0">
                <a:solidFill>
                  <a:srgbClr val="040E0C"/>
                </a:solidFill>
              </a:rPr>
              <a:t> </a:t>
            </a:r>
            <a:r>
              <a:rPr sz="4350" spc="-40" dirty="0">
                <a:solidFill>
                  <a:srgbClr val="040E0C"/>
                </a:solidFill>
              </a:rPr>
              <a:t>BELAKANG</a:t>
            </a:r>
            <a:r>
              <a:rPr sz="4350" spc="-305" dirty="0">
                <a:solidFill>
                  <a:srgbClr val="040E0C"/>
                </a:solidFill>
              </a:rPr>
              <a:t> </a:t>
            </a:r>
            <a:r>
              <a:rPr sz="4350" dirty="0">
                <a:solidFill>
                  <a:srgbClr val="040E0C"/>
                </a:solidFill>
              </a:rPr>
              <a:t>DAN</a:t>
            </a:r>
            <a:r>
              <a:rPr sz="4350" spc="-260" dirty="0">
                <a:solidFill>
                  <a:srgbClr val="040E0C"/>
                </a:solidFill>
              </a:rPr>
              <a:t> </a:t>
            </a:r>
            <a:r>
              <a:rPr sz="4350" spc="-85" dirty="0">
                <a:solidFill>
                  <a:srgbClr val="040E0C"/>
                </a:solidFill>
              </a:rPr>
              <a:t>KONSEP</a:t>
            </a:r>
            <a:r>
              <a:rPr sz="4350" spc="-265" dirty="0">
                <a:solidFill>
                  <a:srgbClr val="040E0C"/>
                </a:solidFill>
              </a:rPr>
              <a:t> </a:t>
            </a:r>
            <a:r>
              <a:rPr sz="4350" spc="-254" dirty="0">
                <a:solidFill>
                  <a:srgbClr val="040E0C"/>
                </a:solidFill>
              </a:rPr>
              <a:t>INDEKS</a:t>
            </a:r>
            <a:r>
              <a:rPr sz="4350" spc="-185" dirty="0">
                <a:solidFill>
                  <a:srgbClr val="040E0C"/>
                </a:solidFill>
              </a:rPr>
              <a:t> </a:t>
            </a:r>
            <a:r>
              <a:rPr sz="4350" spc="-270" dirty="0">
                <a:solidFill>
                  <a:srgbClr val="040E0C"/>
                </a:solidFill>
              </a:rPr>
              <a:t>KEINSINYURAN</a:t>
            </a:r>
            <a:endParaRPr sz="4350">
              <a:latin typeface="Microsoft JhengHei UI" panose="020B0604030504040204" charset="-120"/>
              <a:cs typeface="Microsoft JhengHei UI" panose="020B0604030504040204" charset="-120"/>
            </a:endParaRPr>
          </a:p>
        </p:txBody>
      </p:sp>
      <p:sp>
        <p:nvSpPr>
          <p:cNvPr id="5" name="object 5"/>
          <p:cNvSpPr txBox="1"/>
          <p:nvPr/>
        </p:nvSpPr>
        <p:spPr>
          <a:xfrm>
            <a:off x="1524000" y="3009900"/>
            <a:ext cx="13714730" cy="1749425"/>
          </a:xfrm>
          <a:prstGeom prst="rect">
            <a:avLst/>
          </a:prstGeom>
        </p:spPr>
        <p:txBody>
          <a:bodyPr vert="horz" wrap="square" lIns="0" tIns="12700" rIns="0" bIns="0" rtlCol="0">
            <a:noAutofit/>
          </a:bodyPr>
          <a:lstStyle/>
          <a:p>
            <a:pPr marL="12700">
              <a:lnSpc>
                <a:spcPct val="100000"/>
              </a:lnSpc>
              <a:spcBef>
                <a:spcPts val="100"/>
              </a:spcBef>
            </a:pPr>
            <a:r>
              <a:rPr sz="4000" b="1" spc="165" dirty="0">
                <a:solidFill>
                  <a:srgbClr val="FFFFFF"/>
                </a:solidFill>
                <a:latin typeface="Arial" panose="020B0604020202020204"/>
                <a:cs typeface="Arial" panose="020B0604020202020204"/>
              </a:rPr>
              <a:t>V</a:t>
            </a:r>
            <a:r>
              <a:rPr lang="en-US" altLang="en-US" sz="4000" b="1" spc="165" dirty="0">
                <a:solidFill>
                  <a:srgbClr val="FFFFFF"/>
                </a:solidFill>
                <a:latin typeface="Arial" panose="020B0604020202020204"/>
                <a:cs typeface="Arial" panose="020B0604020202020204"/>
              </a:rPr>
              <a:t>I</a:t>
            </a:r>
            <a:r>
              <a:rPr sz="4000" b="1" spc="165" dirty="0">
                <a:solidFill>
                  <a:srgbClr val="FFFFFF"/>
                </a:solidFill>
                <a:latin typeface="Arial" panose="020B0604020202020204"/>
                <a:cs typeface="Arial" panose="020B0604020202020204"/>
              </a:rPr>
              <a:t>.</a:t>
            </a:r>
            <a:r>
              <a:rPr sz="4000" b="1" spc="90" dirty="0">
                <a:solidFill>
                  <a:srgbClr val="FFFFFF"/>
                </a:solidFill>
                <a:latin typeface="Arial" panose="020B0604020202020204"/>
                <a:cs typeface="Arial" panose="020B0604020202020204"/>
              </a:rPr>
              <a:t> </a:t>
            </a:r>
            <a:r>
              <a:rPr lang="en-US" altLang="en-US" sz="4000" b="1" spc="90" dirty="0">
                <a:solidFill>
                  <a:srgbClr val="FFFFFF"/>
                </a:solidFill>
                <a:latin typeface="Arial" panose="020B0604020202020204"/>
                <a:cs typeface="Arial" panose="020B0604020202020204"/>
              </a:rPr>
              <a:t>PEMBOBOTAN</a:t>
            </a:r>
            <a:endParaRPr sz="4000">
              <a:latin typeface="Arial" panose="020B0604020202020204"/>
              <a:cs typeface="Arial" panose="020B0604020202020204"/>
            </a:endParaRPr>
          </a:p>
          <a:p>
            <a:pPr marL="12700" marR="5080">
              <a:lnSpc>
                <a:spcPct val="150000"/>
              </a:lnSpc>
              <a:spcBef>
                <a:spcPts val="1000"/>
              </a:spcBef>
              <a:spcAft>
                <a:spcPts val="0"/>
              </a:spcAft>
            </a:pPr>
            <a:r>
              <a:rPr lang="en-US" altLang="en-US" sz="2400" spc="160" dirty="0">
                <a:solidFill>
                  <a:srgbClr val="FFFFFF"/>
                </a:solidFill>
                <a:latin typeface="Trebuchet MS" panose="020B0603020202020204"/>
                <a:cs typeface="Trebuchet MS" panose="020B0603020202020204"/>
              </a:rPr>
              <a:t>Pemb</a:t>
            </a:r>
            <a:r>
              <a:rPr sz="2400" spc="160" dirty="0">
                <a:solidFill>
                  <a:srgbClr val="FFFFFF"/>
                </a:solidFill>
                <a:latin typeface="Trebuchet MS" panose="020B0603020202020204"/>
                <a:cs typeface="Trebuchet MS" panose="020B0603020202020204"/>
              </a:rPr>
              <a:t>obot</a:t>
            </a:r>
            <a:r>
              <a:rPr lang="en-US" altLang="en-US" sz="2400" spc="160" dirty="0">
                <a:solidFill>
                  <a:srgbClr val="FFFFFF"/>
                </a:solidFill>
                <a:latin typeface="Trebuchet MS" panose="020B0603020202020204"/>
                <a:cs typeface="Trebuchet MS" panose="020B0603020202020204"/>
              </a:rPr>
              <a:t>an</a:t>
            </a:r>
            <a:r>
              <a:rPr sz="2400" spc="15" dirty="0">
                <a:solidFill>
                  <a:srgbClr val="FFFFFF"/>
                </a:solidFill>
                <a:latin typeface="Trebuchet MS" panose="020B0603020202020204"/>
                <a:cs typeface="Trebuchet MS" panose="020B0603020202020204"/>
              </a:rPr>
              <a:t> </a:t>
            </a:r>
            <a:r>
              <a:rPr sz="2400" spc="300" dirty="0">
                <a:solidFill>
                  <a:srgbClr val="FFFFFF"/>
                </a:solidFill>
                <a:latin typeface="Trebuchet MS" panose="020B0603020202020204"/>
                <a:cs typeface="Trebuchet MS" panose="020B0603020202020204"/>
              </a:rPr>
              <a:t>pada</a:t>
            </a:r>
            <a:r>
              <a:rPr sz="2400" spc="15" dirty="0">
                <a:solidFill>
                  <a:srgbClr val="FFFFFF"/>
                </a:solidFill>
                <a:latin typeface="Trebuchet MS" panose="020B0603020202020204"/>
                <a:cs typeface="Trebuchet MS" panose="020B0603020202020204"/>
              </a:rPr>
              <a:t> </a:t>
            </a:r>
            <a:r>
              <a:rPr sz="2400" spc="140" dirty="0">
                <a:solidFill>
                  <a:srgbClr val="FFFFFF"/>
                </a:solidFill>
                <a:latin typeface="Trebuchet MS" panose="020B0603020202020204"/>
                <a:cs typeface="Trebuchet MS" panose="020B0603020202020204"/>
              </a:rPr>
              <a:t>masing-</a:t>
            </a:r>
            <a:r>
              <a:rPr sz="2400" spc="130" dirty="0">
                <a:solidFill>
                  <a:srgbClr val="FFFFFF"/>
                </a:solidFill>
                <a:latin typeface="Trebuchet MS" panose="020B0603020202020204"/>
                <a:cs typeface="Trebuchet MS" panose="020B0603020202020204"/>
              </a:rPr>
              <a:t>masing</a:t>
            </a:r>
            <a:r>
              <a:rPr sz="2400" spc="20"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Organisasi Perangkat Daerah (</a:t>
            </a:r>
            <a:r>
              <a:rPr lang="en-US" altLang="en-US" sz="2400" spc="235" dirty="0">
                <a:solidFill>
                  <a:srgbClr val="FFFFFF"/>
                </a:solidFill>
                <a:latin typeface="Trebuchet MS" panose="020B0603020202020204"/>
                <a:cs typeface="Trebuchet MS" panose="020B0603020202020204"/>
              </a:rPr>
              <a:t>OPD)</a:t>
            </a:r>
            <a:r>
              <a:rPr sz="2400" spc="15" dirty="0">
                <a:solidFill>
                  <a:srgbClr val="FFFFFF"/>
                </a:solidFill>
                <a:latin typeface="Trebuchet MS" panose="020B0603020202020204"/>
                <a:cs typeface="Trebuchet MS" panose="020B0603020202020204"/>
              </a:rPr>
              <a:t> </a:t>
            </a:r>
            <a:r>
              <a:rPr sz="2400" spc="60" dirty="0">
                <a:solidFill>
                  <a:srgbClr val="FFFFFF"/>
                </a:solidFill>
                <a:latin typeface="Trebuchet MS" panose="020B0603020202020204"/>
                <a:cs typeface="Trebuchet MS" panose="020B0603020202020204"/>
              </a:rPr>
              <a:t>ditentukan</a:t>
            </a:r>
            <a:r>
              <a:rPr sz="2400" spc="15" dirty="0">
                <a:solidFill>
                  <a:srgbClr val="FFFFFF"/>
                </a:solidFill>
                <a:latin typeface="Trebuchet MS" panose="020B0603020202020204"/>
                <a:cs typeface="Trebuchet MS" panose="020B0603020202020204"/>
              </a:rPr>
              <a:t> </a:t>
            </a:r>
            <a:r>
              <a:rPr sz="2400" spc="155" dirty="0">
                <a:solidFill>
                  <a:srgbClr val="FFFFFF"/>
                </a:solidFill>
                <a:latin typeface="Trebuchet MS" panose="020B0603020202020204"/>
                <a:cs typeface="Trebuchet MS" panose="020B0603020202020204"/>
              </a:rPr>
              <a:t>berdasarkan</a:t>
            </a:r>
            <a:r>
              <a:rPr sz="2400" spc="20" dirty="0">
                <a:solidFill>
                  <a:srgbClr val="FFFFFF"/>
                </a:solidFill>
                <a:latin typeface="Trebuchet MS" panose="020B0603020202020204"/>
                <a:cs typeface="Trebuchet MS" panose="020B0603020202020204"/>
              </a:rPr>
              <a:t> </a:t>
            </a:r>
            <a:r>
              <a:rPr sz="2400" spc="50" dirty="0">
                <a:solidFill>
                  <a:srgbClr val="FFFFFF"/>
                </a:solidFill>
                <a:latin typeface="Trebuchet MS" panose="020B0603020202020204"/>
                <a:cs typeface="Trebuchet MS" panose="020B0603020202020204"/>
              </a:rPr>
              <a:t>hasil</a:t>
            </a:r>
            <a:r>
              <a:rPr sz="2400" spc="15" dirty="0">
                <a:solidFill>
                  <a:srgbClr val="FFFFFF"/>
                </a:solidFill>
                <a:latin typeface="Trebuchet MS" panose="020B0603020202020204"/>
                <a:cs typeface="Trebuchet MS" panose="020B0603020202020204"/>
              </a:rPr>
              <a:t> </a:t>
            </a:r>
            <a:r>
              <a:rPr sz="2400" spc="-10" dirty="0">
                <a:solidFill>
                  <a:srgbClr val="FFFFFF"/>
                </a:solidFill>
                <a:latin typeface="Trebuchet MS" panose="020B0603020202020204"/>
                <a:cs typeface="Trebuchet MS" panose="020B0603020202020204"/>
              </a:rPr>
              <a:t>survei </a:t>
            </a:r>
            <a:r>
              <a:rPr lang="en-US" altLang="en-US" sz="2400" spc="-10" dirty="0">
                <a:solidFill>
                  <a:srgbClr val="FFFFFF"/>
                </a:solidFill>
                <a:latin typeface="Trebuchet MS" panose="020B0603020202020204"/>
                <a:cs typeface="Trebuchet MS" panose="020B0603020202020204"/>
              </a:rPr>
              <a:t> </a:t>
            </a:r>
            <a:r>
              <a:rPr sz="2400" spc="140" dirty="0">
                <a:solidFill>
                  <a:srgbClr val="FFFFFF"/>
                </a:solidFill>
                <a:latin typeface="Trebuchet MS" panose="020B0603020202020204"/>
                <a:cs typeface="Trebuchet MS" panose="020B0603020202020204"/>
              </a:rPr>
              <a:t>lapangan</a:t>
            </a:r>
            <a:r>
              <a:rPr lang="en-US" altLang="en-US" sz="2400" spc="140" dirty="0">
                <a:solidFill>
                  <a:srgbClr val="FFFFFF"/>
                </a:solidFill>
                <a:latin typeface="Trebuchet MS" panose="020B0603020202020204"/>
                <a:cs typeface="Trebuchet MS" panose="020B0603020202020204"/>
              </a:rPr>
              <a:t> atas</a:t>
            </a:r>
            <a:r>
              <a:rPr sz="2400" spc="15" dirty="0">
                <a:solidFill>
                  <a:srgbClr val="FFFFFF"/>
                </a:solidFill>
                <a:latin typeface="Trebuchet MS" panose="020B0603020202020204"/>
                <a:cs typeface="Trebuchet MS" panose="020B0603020202020204"/>
              </a:rPr>
              <a:t> </a:t>
            </a:r>
            <a:r>
              <a:rPr sz="2400" spc="75" dirty="0">
                <a:solidFill>
                  <a:srgbClr val="FFFFFF"/>
                </a:solidFill>
                <a:latin typeface="Trebuchet MS" panose="020B0603020202020204"/>
                <a:cs typeface="Trebuchet MS" panose="020B0603020202020204"/>
              </a:rPr>
              <a:t>komposisi</a:t>
            </a:r>
            <a:r>
              <a:rPr sz="2400" spc="20"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Tenaga Ahli </a:t>
            </a:r>
            <a:r>
              <a:rPr sz="2400" spc="204" dirty="0">
                <a:solidFill>
                  <a:srgbClr val="FFFFFF"/>
                </a:solidFill>
                <a:latin typeface="Trebuchet MS" panose="020B0603020202020204"/>
                <a:cs typeface="Trebuchet MS" panose="020B0603020202020204"/>
              </a:rPr>
              <a:t>ASN</a:t>
            </a:r>
            <a:r>
              <a:rPr sz="2400" spc="15" dirty="0">
                <a:solidFill>
                  <a:srgbClr val="FFFFFF"/>
                </a:solidFill>
                <a:latin typeface="Trebuchet MS" panose="020B0603020202020204"/>
                <a:cs typeface="Trebuchet MS" panose="020B0603020202020204"/>
              </a:rPr>
              <a:t> </a:t>
            </a:r>
            <a:r>
              <a:rPr sz="2400" spc="114" dirty="0">
                <a:solidFill>
                  <a:srgbClr val="FFFFFF"/>
                </a:solidFill>
                <a:latin typeface="Trebuchet MS" panose="020B0603020202020204"/>
                <a:cs typeface="Trebuchet MS" panose="020B0603020202020204"/>
              </a:rPr>
              <a:t>di</a:t>
            </a:r>
            <a:r>
              <a:rPr sz="2400" spc="20"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masing-masing </a:t>
            </a:r>
            <a:r>
              <a:rPr lang="en-US" altLang="en-US" sz="2400" spc="135" dirty="0">
                <a:solidFill>
                  <a:srgbClr val="FFFFFF"/>
                </a:solidFill>
                <a:latin typeface="Trebuchet MS" panose="020B0603020202020204"/>
                <a:cs typeface="Trebuchet MS" panose="020B0603020202020204"/>
              </a:rPr>
              <a:t>OPD.</a:t>
            </a:r>
            <a:endParaRPr lang="en-US" altLang="en-US" sz="2400" spc="135" dirty="0">
              <a:solidFill>
                <a:srgbClr val="FFFFFF"/>
              </a:solidFill>
              <a:latin typeface="Trebuchet MS" panose="020B0603020202020204"/>
              <a:cs typeface="Trebuchet MS" panose="020B0603020202020204"/>
            </a:endParaRPr>
          </a:p>
        </p:txBody>
      </p:sp>
      <p:sp>
        <p:nvSpPr>
          <p:cNvPr id="6" name="object 6"/>
          <p:cNvSpPr txBox="1"/>
          <p:nvPr/>
        </p:nvSpPr>
        <p:spPr>
          <a:xfrm>
            <a:off x="2209800" y="7505700"/>
            <a:ext cx="14962505" cy="861060"/>
          </a:xfrm>
          <a:prstGeom prst="rect">
            <a:avLst/>
          </a:prstGeom>
        </p:spPr>
        <p:txBody>
          <a:bodyPr vert="horz" wrap="square" lIns="0" tIns="12700" rIns="0" bIns="0" rtlCol="0">
            <a:spAutoFit/>
          </a:bodyPr>
          <a:lstStyle/>
          <a:p>
            <a:pPr marL="12700" marR="5080">
              <a:lnSpc>
                <a:spcPct val="115000"/>
              </a:lnSpc>
              <a:spcBef>
                <a:spcPts val="100"/>
              </a:spcBef>
            </a:pPr>
            <a:r>
              <a:rPr sz="2400" spc="130" dirty="0">
                <a:solidFill>
                  <a:srgbClr val="FFFFFF"/>
                </a:solidFill>
                <a:latin typeface="Trebuchet MS" panose="020B0603020202020204"/>
                <a:cs typeface="Trebuchet MS" panose="020B0603020202020204"/>
              </a:rPr>
              <a:t>Rasio</a:t>
            </a:r>
            <a:r>
              <a:rPr sz="2400" spc="1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jumlah</a:t>
            </a:r>
            <a:r>
              <a:rPr sz="2400" spc="15" dirty="0">
                <a:solidFill>
                  <a:srgbClr val="FFFFFF"/>
                </a:solidFill>
                <a:latin typeface="Trebuchet MS" panose="020B0603020202020204"/>
                <a:cs typeface="Trebuchet MS" panose="020B0603020202020204"/>
              </a:rPr>
              <a:t> </a:t>
            </a:r>
            <a:r>
              <a:rPr sz="2400" spc="190" dirty="0">
                <a:solidFill>
                  <a:srgbClr val="FFFFFF"/>
                </a:solidFill>
                <a:latin typeface="Trebuchet MS" panose="020B0603020202020204"/>
                <a:cs typeface="Trebuchet MS" panose="020B0603020202020204"/>
              </a:rPr>
              <a:t>Tenaga</a:t>
            </a:r>
            <a:r>
              <a:rPr sz="2400" spc="1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Ahli</a:t>
            </a:r>
            <a:r>
              <a:rPr sz="2400" spc="20"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Teknik</a:t>
            </a:r>
            <a:r>
              <a:rPr sz="2400" spc="1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ASN</a:t>
            </a:r>
            <a:r>
              <a:rPr sz="2400" spc="15" dirty="0">
                <a:solidFill>
                  <a:srgbClr val="FFFFFF"/>
                </a:solidFill>
                <a:latin typeface="Trebuchet MS" panose="020B0603020202020204"/>
                <a:cs typeface="Trebuchet MS" panose="020B0603020202020204"/>
              </a:rPr>
              <a:t> </a:t>
            </a:r>
            <a:r>
              <a:rPr sz="2400" spc="114" dirty="0">
                <a:solidFill>
                  <a:srgbClr val="FFFFFF"/>
                </a:solidFill>
                <a:latin typeface="Trebuchet MS" panose="020B0603020202020204"/>
                <a:cs typeface="Trebuchet MS" panose="020B0603020202020204"/>
              </a:rPr>
              <a:t>di</a:t>
            </a:r>
            <a:r>
              <a:rPr sz="2400" spc="15" dirty="0">
                <a:solidFill>
                  <a:srgbClr val="FFFFFF"/>
                </a:solidFill>
                <a:latin typeface="Trebuchet MS" panose="020B0603020202020204"/>
                <a:cs typeface="Trebuchet MS" panose="020B0603020202020204"/>
              </a:rPr>
              <a:t> </a:t>
            </a:r>
            <a:r>
              <a:rPr sz="2400" spc="114" dirty="0">
                <a:solidFill>
                  <a:srgbClr val="FFFFFF"/>
                </a:solidFill>
                <a:latin typeface="Trebuchet MS" panose="020B0603020202020204"/>
                <a:cs typeface="Trebuchet MS" panose="020B0603020202020204"/>
              </a:rPr>
              <a:t>setiap</a:t>
            </a:r>
            <a:r>
              <a:rPr lang="en-US" altLang="en-US" sz="2400" spc="114" dirty="0">
                <a:solidFill>
                  <a:srgbClr val="FFFFFF"/>
                </a:solidFill>
                <a:latin typeface="Trebuchet MS" panose="020B0603020202020204"/>
                <a:cs typeface="Trebuchet MS" panose="020B0603020202020204"/>
              </a:rPr>
              <a:t> </a:t>
            </a:r>
            <a:r>
              <a:rPr lang="en-US" altLang="en-US" sz="2400" spc="20" dirty="0">
                <a:solidFill>
                  <a:srgbClr val="FFFFFF"/>
                </a:solidFill>
                <a:latin typeface="Trebuchet MS" panose="020B0603020202020204"/>
                <a:cs typeface="Trebuchet MS" panose="020B0603020202020204"/>
              </a:rPr>
              <a:t>OPD </a:t>
            </a:r>
            <a:r>
              <a:rPr sz="2400" spc="50" dirty="0">
                <a:solidFill>
                  <a:srgbClr val="FFFFFF"/>
                </a:solidFill>
                <a:latin typeface="Trebuchet MS" panose="020B0603020202020204"/>
                <a:cs typeface="Trebuchet MS" panose="020B0603020202020204"/>
              </a:rPr>
              <a:t>perlu</a:t>
            </a:r>
            <a:r>
              <a:rPr sz="2400" spc="20" dirty="0">
                <a:solidFill>
                  <a:srgbClr val="FFFFFF"/>
                </a:solidFill>
                <a:latin typeface="Trebuchet MS" panose="020B0603020202020204"/>
                <a:cs typeface="Trebuchet MS" panose="020B0603020202020204"/>
              </a:rPr>
              <a:t> </a:t>
            </a:r>
            <a:r>
              <a:rPr sz="2400" spc="60" dirty="0">
                <a:solidFill>
                  <a:srgbClr val="FFFFFF"/>
                </a:solidFill>
                <a:latin typeface="Trebuchet MS" panose="020B0603020202020204"/>
                <a:cs typeface="Trebuchet MS" panose="020B0603020202020204"/>
              </a:rPr>
              <a:t>dihitung</a:t>
            </a:r>
            <a:r>
              <a:rPr sz="2400" spc="1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dengan</a:t>
            </a:r>
            <a:r>
              <a:rPr sz="2400" spc="15" dirty="0">
                <a:solidFill>
                  <a:srgbClr val="FFFFFF"/>
                </a:solidFill>
                <a:latin typeface="Trebuchet MS" panose="020B0603020202020204"/>
                <a:cs typeface="Trebuchet MS" panose="020B0603020202020204"/>
              </a:rPr>
              <a:t> </a:t>
            </a:r>
            <a:r>
              <a:rPr sz="2400" spc="125" dirty="0">
                <a:solidFill>
                  <a:srgbClr val="FFFFFF"/>
                </a:solidFill>
                <a:latin typeface="Trebuchet MS" panose="020B0603020202020204"/>
                <a:cs typeface="Trebuchet MS" panose="020B0603020202020204"/>
              </a:rPr>
              <a:t>membandingkan </a:t>
            </a:r>
            <a:r>
              <a:rPr sz="2400" dirty="0">
                <a:solidFill>
                  <a:srgbClr val="FFFFFF"/>
                </a:solidFill>
                <a:latin typeface="Trebuchet MS" panose="020B0603020202020204"/>
                <a:cs typeface="Trebuchet MS" panose="020B0603020202020204"/>
              </a:rPr>
              <a:t>jumlah</a:t>
            </a:r>
            <a:r>
              <a:rPr sz="2400" spc="20" dirty="0">
                <a:solidFill>
                  <a:srgbClr val="FFFFFF"/>
                </a:solidFill>
                <a:latin typeface="Trebuchet MS" panose="020B0603020202020204"/>
                <a:cs typeface="Trebuchet MS" panose="020B0603020202020204"/>
              </a:rPr>
              <a:t> </a:t>
            </a:r>
            <a:r>
              <a:rPr sz="2400" spc="190" dirty="0">
                <a:solidFill>
                  <a:srgbClr val="FFFFFF"/>
                </a:solidFill>
                <a:latin typeface="Trebuchet MS" panose="020B0603020202020204"/>
                <a:cs typeface="Trebuchet MS" panose="020B0603020202020204"/>
              </a:rPr>
              <a:t>Tenaga</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Ahli</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Teknik</a:t>
            </a:r>
            <a:r>
              <a:rPr sz="2400" spc="2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ASN</a:t>
            </a:r>
            <a:r>
              <a:rPr sz="2400" spc="2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dengan</a:t>
            </a:r>
            <a:r>
              <a:rPr sz="2400" spc="20" dirty="0">
                <a:solidFill>
                  <a:srgbClr val="FFFFFF"/>
                </a:solidFill>
                <a:latin typeface="Trebuchet MS" panose="020B0603020202020204"/>
                <a:cs typeface="Trebuchet MS" panose="020B0603020202020204"/>
              </a:rPr>
              <a:t> </a:t>
            </a:r>
            <a:r>
              <a:rPr sz="2400" spc="60" dirty="0">
                <a:solidFill>
                  <a:srgbClr val="FFFFFF"/>
                </a:solidFill>
                <a:latin typeface="Trebuchet MS" panose="020B0603020202020204"/>
                <a:cs typeface="Trebuchet MS" panose="020B0603020202020204"/>
              </a:rPr>
              <a:t>total</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jumlah</a:t>
            </a:r>
            <a:r>
              <a:rPr sz="2400" spc="25" dirty="0">
                <a:solidFill>
                  <a:srgbClr val="FFFFFF"/>
                </a:solidFill>
                <a:latin typeface="Trebuchet MS" panose="020B0603020202020204"/>
                <a:cs typeface="Trebuchet MS" panose="020B0603020202020204"/>
              </a:rPr>
              <a:t> </a:t>
            </a:r>
            <a:r>
              <a:rPr sz="2400" spc="190" dirty="0">
                <a:solidFill>
                  <a:srgbClr val="FFFFFF"/>
                </a:solidFill>
                <a:latin typeface="Trebuchet MS" panose="020B0603020202020204"/>
                <a:cs typeface="Trebuchet MS" panose="020B0603020202020204"/>
              </a:rPr>
              <a:t>Tenaga</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Ahli</a:t>
            </a:r>
            <a:r>
              <a:rPr sz="2400" spc="25" dirty="0">
                <a:solidFill>
                  <a:srgbClr val="FFFFFF"/>
                </a:solidFill>
                <a:latin typeface="Trebuchet MS" panose="020B0603020202020204"/>
                <a:cs typeface="Trebuchet MS" panose="020B0603020202020204"/>
              </a:rPr>
              <a:t> </a:t>
            </a:r>
            <a:r>
              <a:rPr sz="2400" spc="204" dirty="0">
                <a:solidFill>
                  <a:srgbClr val="FFFFFF"/>
                </a:solidFill>
                <a:latin typeface="Trebuchet MS" panose="020B0603020202020204"/>
                <a:cs typeface="Trebuchet MS" panose="020B0603020202020204"/>
              </a:rPr>
              <a:t>ASN</a:t>
            </a:r>
            <a:r>
              <a:rPr sz="2400" spc="25" dirty="0">
                <a:solidFill>
                  <a:srgbClr val="FFFFFF"/>
                </a:solidFill>
                <a:latin typeface="Trebuchet MS" panose="020B0603020202020204"/>
                <a:cs typeface="Trebuchet MS" panose="020B0603020202020204"/>
              </a:rPr>
              <a:t> </a:t>
            </a:r>
            <a:r>
              <a:rPr sz="2400" dirty="0">
                <a:solidFill>
                  <a:srgbClr val="FFFFFF"/>
                </a:solidFill>
                <a:latin typeface="Trebuchet MS" panose="020B0603020202020204"/>
                <a:cs typeface="Trebuchet MS" panose="020B0603020202020204"/>
              </a:rPr>
              <a:t>(Teknik</a:t>
            </a:r>
            <a:r>
              <a:rPr sz="2400" spc="20" dirty="0">
                <a:solidFill>
                  <a:srgbClr val="FFFFFF"/>
                </a:solidFill>
                <a:latin typeface="Trebuchet MS" panose="020B0603020202020204"/>
                <a:cs typeface="Trebuchet MS" panose="020B0603020202020204"/>
              </a:rPr>
              <a:t> </a:t>
            </a:r>
            <a:r>
              <a:rPr sz="2400" spc="210" dirty="0">
                <a:solidFill>
                  <a:srgbClr val="FFFFFF"/>
                </a:solidFill>
                <a:latin typeface="Trebuchet MS" panose="020B0603020202020204"/>
                <a:cs typeface="Trebuchet MS" panose="020B0603020202020204"/>
              </a:rPr>
              <a:t>dan</a:t>
            </a:r>
            <a:r>
              <a:rPr sz="2400" spc="25" dirty="0">
                <a:solidFill>
                  <a:srgbClr val="FFFFFF"/>
                </a:solidFill>
                <a:latin typeface="Trebuchet MS" panose="020B0603020202020204"/>
                <a:cs typeface="Trebuchet MS" panose="020B0603020202020204"/>
              </a:rPr>
              <a:t> </a:t>
            </a:r>
            <a:r>
              <a:rPr sz="2400" spc="200" dirty="0">
                <a:solidFill>
                  <a:srgbClr val="FFFFFF"/>
                </a:solidFill>
                <a:latin typeface="Trebuchet MS" panose="020B0603020202020204"/>
                <a:cs typeface="Trebuchet MS" panose="020B0603020202020204"/>
              </a:rPr>
              <a:t>Non-</a:t>
            </a:r>
            <a:r>
              <a:rPr sz="2400" spc="-10" dirty="0">
                <a:solidFill>
                  <a:srgbClr val="FFFFFF"/>
                </a:solidFill>
                <a:latin typeface="Trebuchet MS" panose="020B0603020202020204"/>
                <a:cs typeface="Trebuchet MS" panose="020B0603020202020204"/>
              </a:rPr>
              <a:t>Teknik).</a:t>
            </a:r>
            <a:endParaRPr sz="2400">
              <a:latin typeface="Trebuchet MS" panose="020B0603020202020204"/>
              <a:cs typeface="Trebuchet MS" panose="020B0603020202020204"/>
            </a:endParaRPr>
          </a:p>
        </p:txBody>
      </p:sp>
      <p:sp>
        <p:nvSpPr>
          <p:cNvPr id="7" name="object 7"/>
          <p:cNvSpPr txBox="1"/>
          <p:nvPr/>
        </p:nvSpPr>
        <p:spPr>
          <a:xfrm>
            <a:off x="2209800" y="6057900"/>
            <a:ext cx="15648940" cy="1052195"/>
          </a:xfrm>
          <a:prstGeom prst="rect">
            <a:avLst/>
          </a:prstGeom>
        </p:spPr>
        <p:txBody>
          <a:bodyPr vert="horz" wrap="square" lIns="0" tIns="108585" rIns="0" bIns="0" rtlCol="0">
            <a:spAutoFit/>
          </a:bodyPr>
          <a:lstStyle/>
          <a:p>
            <a:pPr marL="844550" marR="5080" indent="-829310" defTabSz="0">
              <a:lnSpc>
                <a:spcPts val="3680"/>
              </a:lnSpc>
              <a:spcBef>
                <a:spcPts val="855"/>
              </a:spcBef>
              <a:tabLst>
                <a:tab pos="685800" algn="l"/>
              </a:tabLst>
            </a:pPr>
            <a:r>
              <a:rPr sz="3700" b="1" spc="160" dirty="0">
                <a:solidFill>
                  <a:srgbClr val="FFFFFF"/>
                </a:solidFill>
                <a:latin typeface="Arial" panose="020B0604020202020204"/>
                <a:cs typeface="Arial" panose="020B0604020202020204"/>
              </a:rPr>
              <a:t>VI</a:t>
            </a:r>
            <a:r>
              <a:rPr lang="en-US" altLang="en-US" sz="3700" b="1" spc="160" dirty="0">
                <a:solidFill>
                  <a:srgbClr val="FFFFFF"/>
                </a:solidFill>
                <a:latin typeface="Arial" panose="020B0604020202020204"/>
                <a:cs typeface="Arial" panose="020B0604020202020204"/>
              </a:rPr>
              <a:t>I</a:t>
            </a:r>
            <a:r>
              <a:rPr sz="3700" b="1" spc="160" dirty="0">
                <a:solidFill>
                  <a:srgbClr val="FFFFFF"/>
                </a:solidFill>
                <a:latin typeface="Arial" panose="020B0604020202020204"/>
                <a:cs typeface="Arial" panose="020B0604020202020204"/>
              </a:rPr>
              <a:t>.</a:t>
            </a:r>
            <a:r>
              <a:rPr sz="3700" b="1" spc="90"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Rasio</a:t>
            </a:r>
            <a:r>
              <a:rPr sz="3700" b="1" spc="95" dirty="0">
                <a:solidFill>
                  <a:srgbClr val="FFFFFF"/>
                </a:solidFill>
                <a:latin typeface="Arial" panose="020B0604020202020204"/>
                <a:cs typeface="Arial" panose="020B0604020202020204"/>
              </a:rPr>
              <a:t> </a:t>
            </a:r>
            <a:r>
              <a:rPr sz="3700" b="1" spc="85" dirty="0">
                <a:solidFill>
                  <a:srgbClr val="FFFFFF"/>
                </a:solidFill>
                <a:latin typeface="Arial" panose="020B0604020202020204"/>
                <a:cs typeface="Arial" panose="020B0604020202020204"/>
              </a:rPr>
              <a:t>Jumlah</a:t>
            </a:r>
            <a:r>
              <a:rPr sz="3700" b="1" spc="95" dirty="0">
                <a:solidFill>
                  <a:srgbClr val="FFFFFF"/>
                </a:solidFill>
                <a:latin typeface="Arial" panose="020B0604020202020204"/>
                <a:cs typeface="Arial" panose="020B0604020202020204"/>
              </a:rPr>
              <a:t> </a:t>
            </a:r>
            <a:r>
              <a:rPr sz="3700" b="1" spc="160" dirty="0">
                <a:solidFill>
                  <a:srgbClr val="FFFFFF"/>
                </a:solidFill>
                <a:latin typeface="Arial" panose="020B0604020202020204"/>
                <a:cs typeface="Arial" panose="020B0604020202020204"/>
              </a:rPr>
              <a:t>Tenaga</a:t>
            </a:r>
            <a:r>
              <a:rPr sz="3700" b="1" spc="95"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Ahli</a:t>
            </a:r>
            <a:r>
              <a:rPr sz="3700" b="1" spc="90" dirty="0">
                <a:solidFill>
                  <a:srgbClr val="FFFFFF"/>
                </a:solidFill>
                <a:latin typeface="Arial" panose="020B0604020202020204"/>
                <a:cs typeface="Arial" panose="020B0604020202020204"/>
              </a:rPr>
              <a:t> </a:t>
            </a:r>
            <a:r>
              <a:rPr sz="3700" b="1" spc="50" dirty="0">
                <a:solidFill>
                  <a:srgbClr val="FFFFFF"/>
                </a:solidFill>
                <a:latin typeface="Arial" panose="020B0604020202020204"/>
                <a:cs typeface="Arial" panose="020B0604020202020204"/>
              </a:rPr>
              <a:t>Teknik</a:t>
            </a:r>
            <a:r>
              <a:rPr sz="3700" b="1" spc="95"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ASN</a:t>
            </a:r>
            <a:r>
              <a:rPr sz="3700" b="1" spc="95" dirty="0">
                <a:solidFill>
                  <a:srgbClr val="FFFFFF"/>
                </a:solidFill>
                <a:latin typeface="Arial" panose="020B0604020202020204"/>
                <a:cs typeface="Arial" panose="020B0604020202020204"/>
              </a:rPr>
              <a:t> </a:t>
            </a:r>
            <a:r>
              <a:rPr sz="3700" b="1" spc="210" dirty="0">
                <a:solidFill>
                  <a:srgbClr val="FFFFFF"/>
                </a:solidFill>
                <a:latin typeface="Arial" panose="020B0604020202020204"/>
                <a:cs typeface="Arial" panose="020B0604020202020204"/>
              </a:rPr>
              <a:t>terhadap</a:t>
            </a:r>
            <a:r>
              <a:rPr sz="3700" b="1" spc="95" dirty="0">
                <a:solidFill>
                  <a:srgbClr val="FFFFFF"/>
                </a:solidFill>
                <a:latin typeface="Arial" panose="020B0604020202020204"/>
                <a:cs typeface="Arial" panose="020B0604020202020204"/>
              </a:rPr>
              <a:t> </a:t>
            </a:r>
            <a:r>
              <a:rPr sz="3700" b="1" spc="85" dirty="0">
                <a:solidFill>
                  <a:srgbClr val="FFFFFF"/>
                </a:solidFill>
                <a:latin typeface="Arial" panose="020B0604020202020204"/>
                <a:cs typeface="Arial" panose="020B0604020202020204"/>
              </a:rPr>
              <a:t>Jumlah</a:t>
            </a:r>
            <a:r>
              <a:rPr sz="3700" b="1" spc="95" dirty="0">
                <a:solidFill>
                  <a:srgbClr val="FFFFFF"/>
                </a:solidFill>
                <a:latin typeface="Arial" panose="020B0604020202020204"/>
                <a:cs typeface="Arial" panose="020B0604020202020204"/>
              </a:rPr>
              <a:t> </a:t>
            </a:r>
            <a:r>
              <a:rPr sz="3700" b="1" spc="85" dirty="0">
                <a:solidFill>
                  <a:srgbClr val="FFFFFF"/>
                </a:solidFill>
                <a:latin typeface="Arial" panose="020B0604020202020204"/>
                <a:cs typeface="Arial" panose="020B0604020202020204"/>
              </a:rPr>
              <a:t>Total </a:t>
            </a:r>
            <a:r>
              <a:rPr sz="3700" b="1" spc="160" dirty="0">
                <a:solidFill>
                  <a:srgbClr val="FFFFFF"/>
                </a:solidFill>
                <a:latin typeface="Arial" panose="020B0604020202020204"/>
                <a:cs typeface="Arial" panose="020B0604020202020204"/>
              </a:rPr>
              <a:t>Tenaga</a:t>
            </a:r>
            <a:r>
              <a:rPr sz="3700" b="1" spc="120"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Ahli</a:t>
            </a:r>
            <a:r>
              <a:rPr sz="3700" b="1" spc="120" dirty="0">
                <a:solidFill>
                  <a:srgbClr val="FFFFFF"/>
                </a:solidFill>
                <a:latin typeface="Arial" panose="020B0604020202020204"/>
                <a:cs typeface="Arial" panose="020B0604020202020204"/>
              </a:rPr>
              <a:t> </a:t>
            </a:r>
            <a:r>
              <a:rPr sz="3700" b="1" dirty="0">
                <a:solidFill>
                  <a:srgbClr val="FFFFFF"/>
                </a:solidFill>
                <a:latin typeface="Arial" panose="020B0604020202020204"/>
                <a:cs typeface="Arial" panose="020B0604020202020204"/>
              </a:rPr>
              <a:t>ASN</a:t>
            </a:r>
            <a:r>
              <a:rPr sz="3700" b="1" spc="120" dirty="0">
                <a:solidFill>
                  <a:srgbClr val="FFFFFF"/>
                </a:solidFill>
                <a:latin typeface="Arial" panose="020B0604020202020204"/>
                <a:cs typeface="Arial" panose="020B0604020202020204"/>
              </a:rPr>
              <a:t> </a:t>
            </a:r>
            <a:r>
              <a:rPr sz="3700" b="1" spc="95" dirty="0">
                <a:solidFill>
                  <a:srgbClr val="FFFFFF"/>
                </a:solidFill>
                <a:latin typeface="Arial" panose="020B0604020202020204"/>
                <a:cs typeface="Arial" panose="020B0604020202020204"/>
              </a:rPr>
              <a:t>(Teknik</a:t>
            </a:r>
            <a:r>
              <a:rPr sz="3700" b="1" spc="120" dirty="0">
                <a:solidFill>
                  <a:srgbClr val="FFFFFF"/>
                </a:solidFill>
                <a:latin typeface="Arial" panose="020B0604020202020204"/>
                <a:cs typeface="Arial" panose="020B0604020202020204"/>
              </a:rPr>
              <a:t> </a:t>
            </a:r>
            <a:r>
              <a:rPr sz="3700" b="1" spc="200" dirty="0">
                <a:solidFill>
                  <a:srgbClr val="FFFFFF"/>
                </a:solidFill>
                <a:latin typeface="Arial" panose="020B0604020202020204"/>
                <a:cs typeface="Arial" panose="020B0604020202020204"/>
              </a:rPr>
              <a:t>dan</a:t>
            </a:r>
            <a:r>
              <a:rPr sz="3700" b="1" spc="120" dirty="0">
                <a:solidFill>
                  <a:srgbClr val="FFFFFF"/>
                </a:solidFill>
                <a:latin typeface="Arial" panose="020B0604020202020204"/>
                <a:cs typeface="Arial" panose="020B0604020202020204"/>
              </a:rPr>
              <a:t> </a:t>
            </a:r>
            <a:r>
              <a:rPr sz="3700" b="1" spc="285" dirty="0">
                <a:solidFill>
                  <a:srgbClr val="FFFFFF"/>
                </a:solidFill>
                <a:latin typeface="Arial" panose="020B0604020202020204"/>
                <a:cs typeface="Arial" panose="020B0604020202020204"/>
              </a:rPr>
              <a:t>Non-</a:t>
            </a:r>
            <a:r>
              <a:rPr sz="3700" b="1" spc="95" dirty="0">
                <a:solidFill>
                  <a:srgbClr val="FFFFFF"/>
                </a:solidFill>
                <a:latin typeface="Arial" panose="020B0604020202020204"/>
                <a:cs typeface="Arial" panose="020B0604020202020204"/>
              </a:rPr>
              <a:t>Teknik)</a:t>
            </a:r>
            <a:r>
              <a:rPr sz="3700" b="1" spc="120" dirty="0">
                <a:solidFill>
                  <a:srgbClr val="FFFFFF"/>
                </a:solidFill>
                <a:latin typeface="Arial" panose="020B0604020202020204"/>
                <a:cs typeface="Arial" panose="020B0604020202020204"/>
              </a:rPr>
              <a:t> </a:t>
            </a:r>
            <a:r>
              <a:rPr sz="3700" b="1" spc="145" dirty="0">
                <a:solidFill>
                  <a:srgbClr val="FFFFFF"/>
                </a:solidFill>
                <a:latin typeface="Arial" panose="020B0604020202020204"/>
                <a:cs typeface="Arial" panose="020B0604020202020204"/>
              </a:rPr>
              <a:t>di</a:t>
            </a:r>
            <a:r>
              <a:rPr sz="3700" b="1" spc="120" dirty="0">
                <a:solidFill>
                  <a:srgbClr val="FFFFFF"/>
                </a:solidFill>
                <a:latin typeface="Arial" panose="020B0604020202020204"/>
                <a:cs typeface="Arial" panose="020B0604020202020204"/>
              </a:rPr>
              <a:t> </a:t>
            </a:r>
            <a:r>
              <a:rPr lang="en-US" altLang="en-US" sz="3700" b="1" spc="120" dirty="0">
                <a:solidFill>
                  <a:srgbClr val="FFFFFF"/>
                </a:solidFill>
                <a:latin typeface="Arial" panose="020B0604020202020204"/>
                <a:cs typeface="Arial" panose="020B0604020202020204"/>
              </a:rPr>
              <a:t>setiap OPD</a:t>
            </a:r>
            <a:r>
              <a:rPr sz="3700" b="1" spc="160" dirty="0">
                <a:solidFill>
                  <a:srgbClr val="FFFFFF"/>
                </a:solidFill>
                <a:latin typeface="Arial" panose="020B0604020202020204"/>
                <a:cs typeface="Arial" panose="020B0604020202020204"/>
              </a:rPr>
              <a:t>.</a:t>
            </a:r>
            <a:endParaRPr sz="3700">
              <a:latin typeface="Arial" panose="020B0604020202020204"/>
              <a:cs typeface="Arial" panose="020B0604020202020204"/>
            </a:endParaRPr>
          </a:p>
        </p:txBody>
      </p:sp>
      <p:sp>
        <p:nvSpPr>
          <p:cNvPr id="8" name="Text Box 7"/>
          <p:cNvSpPr txBox="1"/>
          <p:nvPr/>
        </p:nvSpPr>
        <p:spPr>
          <a:xfrm>
            <a:off x="1143000" y="9053195"/>
            <a:ext cx="16614775" cy="518160"/>
          </a:xfrm>
          <a:prstGeom prst="rect">
            <a:avLst/>
          </a:prstGeom>
          <a:noFill/>
        </p:spPr>
        <p:txBody>
          <a:bodyPr wrap="square" rtlCol="0">
            <a:noAutofit/>
          </a:bodyPr>
          <a:p>
            <a:r>
              <a:rPr lang="en-US"/>
              <a:t>Definisi ASN sesuai dengan ketentuan Pasal 1 angka 1 Undang-Undang Republik Indonesia Nomor: 20 Tahun 2023 tentang Aparatur Sipil Negara: Profesi bagi pegawai negeri sipil dan pegawai pemerintah dengan perjanjian kerja yang bekerja pada instansi pemerintah.</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0"/>
          </a:schemeClr>
        </a:solidFill>
        <a:effectLst/>
      </p:bgPr>
    </p:bg>
    <p:spTree>
      <p:nvGrpSpPr>
        <p:cNvPr id="1" name=""/>
        <p:cNvGrpSpPr/>
        <p:nvPr/>
      </p:nvGrpSpPr>
      <p:grpSpPr>
        <a:xfrm>
          <a:off x="0" y="0"/>
          <a:ext cx="0" cy="0"/>
          <a:chOff x="0" y="0"/>
          <a:chExt cx="0" cy="0"/>
        </a:xfrm>
      </p:grpSpPr>
      <p:grpSp>
        <p:nvGrpSpPr>
          <p:cNvPr id="2" name="object 2"/>
          <p:cNvGrpSpPr/>
          <p:nvPr/>
        </p:nvGrpSpPr>
        <p:grpSpPr>
          <a:xfrm>
            <a:off x="0" y="0"/>
            <a:ext cx="18288905" cy="10287000"/>
            <a:chOff x="0" y="0"/>
            <a:chExt cx="18288905" cy="10287000"/>
          </a:xfrm>
          <a:solidFill>
            <a:schemeClr val="accent1">
              <a:lumMod val="75000"/>
            </a:schemeClr>
          </a:solidFill>
        </p:grpSpPr>
        <p:pic>
          <p:nvPicPr>
            <p:cNvPr id="3" name="object 3"/>
            <p:cNvPicPr/>
            <p:nvPr/>
          </p:nvPicPr>
          <p:blipFill>
            <a:blip r:embed="rId1" cstate="print"/>
            <a:stretch>
              <a:fillRect/>
            </a:stretch>
          </p:blipFill>
          <p:spPr>
            <a:xfrm>
              <a:off x="0" y="0"/>
              <a:ext cx="18288905" cy="10287000"/>
            </a:xfrm>
            <a:prstGeom prst="rect">
              <a:avLst/>
            </a:prstGeom>
            <a:grpFill/>
          </p:spPr>
        </p:pic>
        <p:pic>
          <p:nvPicPr>
            <p:cNvPr id="4" name="object 4"/>
            <p:cNvPicPr/>
            <p:nvPr/>
          </p:nvPicPr>
          <p:blipFill>
            <a:blip r:embed="rId2" cstate="print"/>
            <a:stretch>
              <a:fillRect/>
            </a:stretch>
          </p:blipFill>
          <p:spPr>
            <a:xfrm>
              <a:off x="685956" y="647608"/>
              <a:ext cx="4538020" cy="3964959"/>
            </a:xfrm>
            <a:prstGeom prst="rect">
              <a:avLst/>
            </a:prstGeom>
            <a:grpFill/>
          </p:spPr>
        </p:pic>
        <p:sp>
          <p:nvSpPr>
            <p:cNvPr id="5" name="object 5"/>
            <p:cNvSpPr/>
            <p:nvPr/>
          </p:nvSpPr>
          <p:spPr>
            <a:xfrm>
              <a:off x="932336" y="7759462"/>
              <a:ext cx="4544695" cy="1007744"/>
            </a:xfrm>
            <a:custGeom>
              <a:avLst/>
              <a:gdLst/>
              <a:ahLst/>
              <a:cxnLst/>
              <a:rect l="l" t="t" r="r" b="b"/>
              <a:pathLst>
                <a:path w="4544695" h="1007745">
                  <a:moveTo>
                    <a:pt x="4058363" y="1007334"/>
                  </a:moveTo>
                  <a:lnTo>
                    <a:pt x="485774" y="1007334"/>
                  </a:lnTo>
                  <a:lnTo>
                    <a:pt x="437762" y="1004957"/>
                  </a:lnTo>
                  <a:lnTo>
                    <a:pt x="390562" y="997913"/>
                  </a:lnTo>
                  <a:lnTo>
                    <a:pt x="344494" y="986336"/>
                  </a:lnTo>
                  <a:lnTo>
                    <a:pt x="299876" y="970356"/>
                  </a:lnTo>
                  <a:lnTo>
                    <a:pt x="257028" y="950106"/>
                  </a:lnTo>
                  <a:lnTo>
                    <a:pt x="216266" y="925718"/>
                  </a:lnTo>
                  <a:lnTo>
                    <a:pt x="177911" y="897323"/>
                  </a:lnTo>
                  <a:lnTo>
                    <a:pt x="142280" y="865053"/>
                  </a:lnTo>
                  <a:lnTo>
                    <a:pt x="110010" y="829422"/>
                  </a:lnTo>
                  <a:lnTo>
                    <a:pt x="81615" y="791067"/>
                  </a:lnTo>
                  <a:lnTo>
                    <a:pt x="57227" y="750305"/>
                  </a:lnTo>
                  <a:lnTo>
                    <a:pt x="36977" y="707456"/>
                  </a:lnTo>
                  <a:lnTo>
                    <a:pt x="20997" y="662839"/>
                  </a:lnTo>
                  <a:lnTo>
                    <a:pt x="9420" y="616771"/>
                  </a:lnTo>
                  <a:lnTo>
                    <a:pt x="2377" y="569571"/>
                  </a:lnTo>
                  <a:lnTo>
                    <a:pt x="0" y="521559"/>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4058363" y="0"/>
                  </a:lnTo>
                  <a:lnTo>
                    <a:pt x="4106375" y="2377"/>
                  </a:lnTo>
                  <a:lnTo>
                    <a:pt x="4153575" y="9420"/>
                  </a:lnTo>
                  <a:lnTo>
                    <a:pt x="4199643" y="20997"/>
                  </a:lnTo>
                  <a:lnTo>
                    <a:pt x="4244260" y="36977"/>
                  </a:lnTo>
                  <a:lnTo>
                    <a:pt x="4287109" y="57227"/>
                  </a:lnTo>
                  <a:lnTo>
                    <a:pt x="4327870" y="81615"/>
                  </a:lnTo>
                  <a:lnTo>
                    <a:pt x="4366226" y="110010"/>
                  </a:lnTo>
                  <a:lnTo>
                    <a:pt x="4401857" y="142280"/>
                  </a:lnTo>
                  <a:lnTo>
                    <a:pt x="4434126" y="177911"/>
                  </a:lnTo>
                  <a:lnTo>
                    <a:pt x="4462521" y="216266"/>
                  </a:lnTo>
                  <a:lnTo>
                    <a:pt x="4486910" y="257028"/>
                  </a:lnTo>
                  <a:lnTo>
                    <a:pt x="4507160" y="299876"/>
                  </a:lnTo>
                  <a:lnTo>
                    <a:pt x="4523140" y="344494"/>
                  </a:lnTo>
                  <a:lnTo>
                    <a:pt x="4534717" y="390562"/>
                  </a:lnTo>
                  <a:lnTo>
                    <a:pt x="4541761" y="437762"/>
                  </a:lnTo>
                  <a:lnTo>
                    <a:pt x="4544138" y="485774"/>
                  </a:lnTo>
                  <a:lnTo>
                    <a:pt x="4544138" y="521559"/>
                  </a:lnTo>
                  <a:lnTo>
                    <a:pt x="4541761" y="569571"/>
                  </a:lnTo>
                  <a:lnTo>
                    <a:pt x="4534717" y="616771"/>
                  </a:lnTo>
                  <a:lnTo>
                    <a:pt x="4523140" y="662839"/>
                  </a:lnTo>
                  <a:lnTo>
                    <a:pt x="4507160" y="707456"/>
                  </a:lnTo>
                  <a:lnTo>
                    <a:pt x="4486910" y="750305"/>
                  </a:lnTo>
                  <a:lnTo>
                    <a:pt x="4462521" y="791067"/>
                  </a:lnTo>
                  <a:lnTo>
                    <a:pt x="4434126" y="829422"/>
                  </a:lnTo>
                  <a:lnTo>
                    <a:pt x="4401857" y="865053"/>
                  </a:lnTo>
                  <a:lnTo>
                    <a:pt x="4366226" y="897323"/>
                  </a:lnTo>
                  <a:lnTo>
                    <a:pt x="4327870" y="925718"/>
                  </a:lnTo>
                  <a:lnTo>
                    <a:pt x="4287109" y="950106"/>
                  </a:lnTo>
                  <a:lnTo>
                    <a:pt x="4244260" y="970356"/>
                  </a:lnTo>
                  <a:lnTo>
                    <a:pt x="4199643" y="986336"/>
                  </a:lnTo>
                  <a:lnTo>
                    <a:pt x="4153575" y="997913"/>
                  </a:lnTo>
                  <a:lnTo>
                    <a:pt x="4106375" y="1004957"/>
                  </a:lnTo>
                  <a:lnTo>
                    <a:pt x="4058363" y="1007334"/>
                  </a:lnTo>
                  <a:close/>
                </a:path>
              </a:pathLst>
            </a:custGeom>
            <a:grpFill/>
          </p:spPr>
          <p:txBody>
            <a:bodyPr wrap="square" lIns="0" tIns="0" rIns="0" bIns="0" rtlCol="0"/>
            <a:lstStyle/>
            <a:p/>
          </p:txBody>
        </p:sp>
        <p:sp>
          <p:nvSpPr>
            <p:cNvPr id="6" name="object 6"/>
            <p:cNvSpPr/>
            <p:nvPr/>
          </p:nvSpPr>
          <p:spPr>
            <a:xfrm>
              <a:off x="6898280" y="2701031"/>
              <a:ext cx="8262620" cy="970280"/>
            </a:xfrm>
            <a:custGeom>
              <a:avLst/>
              <a:gdLst/>
              <a:ahLst/>
              <a:cxnLst/>
              <a:rect l="l" t="t" r="r" b="b"/>
              <a:pathLst>
                <a:path w="8262620" h="970279">
                  <a:moveTo>
                    <a:pt x="7777191" y="970231"/>
                  </a:moveTo>
                  <a:lnTo>
                    <a:pt x="485115" y="970231"/>
                  </a:lnTo>
                  <a:lnTo>
                    <a:pt x="437168" y="967858"/>
                  </a:lnTo>
                  <a:lnTo>
                    <a:pt x="390032" y="960824"/>
                  </a:lnTo>
                  <a:lnTo>
                    <a:pt x="344027" y="949262"/>
                  </a:lnTo>
                  <a:lnTo>
                    <a:pt x="299470" y="933304"/>
                  </a:lnTo>
                  <a:lnTo>
                    <a:pt x="256679" y="913082"/>
                  </a:lnTo>
                  <a:lnTo>
                    <a:pt x="215973" y="888726"/>
                  </a:lnTo>
                  <a:lnTo>
                    <a:pt x="177669" y="860370"/>
                  </a:lnTo>
                  <a:lnTo>
                    <a:pt x="142087" y="828144"/>
                  </a:lnTo>
                  <a:lnTo>
                    <a:pt x="109861" y="792562"/>
                  </a:lnTo>
                  <a:lnTo>
                    <a:pt x="81505" y="754258"/>
                  </a:lnTo>
                  <a:lnTo>
                    <a:pt x="57150" y="713552"/>
                  </a:lnTo>
                  <a:lnTo>
                    <a:pt x="36927" y="670762"/>
                  </a:lnTo>
                  <a:lnTo>
                    <a:pt x="20969" y="626204"/>
                  </a:lnTo>
                  <a:lnTo>
                    <a:pt x="9407" y="580199"/>
                  </a:lnTo>
                  <a:lnTo>
                    <a:pt x="2373" y="533063"/>
                  </a:lnTo>
                  <a:lnTo>
                    <a:pt x="0" y="485116"/>
                  </a:lnTo>
                  <a:lnTo>
                    <a:pt x="2373" y="437168"/>
                  </a:lnTo>
                  <a:lnTo>
                    <a:pt x="9407" y="390032"/>
                  </a:lnTo>
                  <a:lnTo>
                    <a:pt x="20969" y="344027"/>
                  </a:lnTo>
                  <a:lnTo>
                    <a:pt x="36927" y="299470"/>
                  </a:lnTo>
                  <a:lnTo>
                    <a:pt x="57150" y="256679"/>
                  </a:lnTo>
                  <a:lnTo>
                    <a:pt x="81505" y="215973"/>
                  </a:lnTo>
                  <a:lnTo>
                    <a:pt x="109861" y="177669"/>
                  </a:lnTo>
                  <a:lnTo>
                    <a:pt x="142087" y="142087"/>
                  </a:lnTo>
                  <a:lnTo>
                    <a:pt x="177669" y="109861"/>
                  </a:lnTo>
                  <a:lnTo>
                    <a:pt x="215973" y="81505"/>
                  </a:lnTo>
                  <a:lnTo>
                    <a:pt x="256679" y="57149"/>
                  </a:lnTo>
                  <a:lnTo>
                    <a:pt x="299470" y="36927"/>
                  </a:lnTo>
                  <a:lnTo>
                    <a:pt x="344027" y="20969"/>
                  </a:lnTo>
                  <a:lnTo>
                    <a:pt x="390032" y="9407"/>
                  </a:lnTo>
                  <a:lnTo>
                    <a:pt x="437168" y="2373"/>
                  </a:lnTo>
                  <a:lnTo>
                    <a:pt x="485115" y="0"/>
                  </a:lnTo>
                  <a:lnTo>
                    <a:pt x="7777191" y="0"/>
                  </a:lnTo>
                  <a:lnTo>
                    <a:pt x="7825138" y="2373"/>
                  </a:lnTo>
                  <a:lnTo>
                    <a:pt x="7872274" y="9407"/>
                  </a:lnTo>
                  <a:lnTo>
                    <a:pt x="7918279" y="20969"/>
                  </a:lnTo>
                  <a:lnTo>
                    <a:pt x="7962836" y="36927"/>
                  </a:lnTo>
                  <a:lnTo>
                    <a:pt x="8005627" y="57149"/>
                  </a:lnTo>
                  <a:lnTo>
                    <a:pt x="8046333" y="81505"/>
                  </a:lnTo>
                  <a:lnTo>
                    <a:pt x="8084636" y="109861"/>
                  </a:lnTo>
                  <a:lnTo>
                    <a:pt x="8120219" y="142087"/>
                  </a:lnTo>
                  <a:lnTo>
                    <a:pt x="8152444" y="177669"/>
                  </a:lnTo>
                  <a:lnTo>
                    <a:pt x="8180801" y="215973"/>
                  </a:lnTo>
                  <a:lnTo>
                    <a:pt x="8205157" y="256679"/>
                  </a:lnTo>
                  <a:lnTo>
                    <a:pt x="8225380" y="299470"/>
                  </a:lnTo>
                  <a:lnTo>
                    <a:pt x="8241338" y="344027"/>
                  </a:lnTo>
                  <a:lnTo>
                    <a:pt x="8252900" y="390032"/>
                  </a:lnTo>
                  <a:lnTo>
                    <a:pt x="8259934" y="437168"/>
                  </a:lnTo>
                  <a:lnTo>
                    <a:pt x="8262131" y="481536"/>
                  </a:lnTo>
                  <a:lnTo>
                    <a:pt x="8262131" y="488695"/>
                  </a:lnTo>
                  <a:lnTo>
                    <a:pt x="8259934" y="533063"/>
                  </a:lnTo>
                  <a:lnTo>
                    <a:pt x="8252900" y="580199"/>
                  </a:lnTo>
                  <a:lnTo>
                    <a:pt x="8241338" y="626204"/>
                  </a:lnTo>
                  <a:lnTo>
                    <a:pt x="8225380" y="670762"/>
                  </a:lnTo>
                  <a:lnTo>
                    <a:pt x="8205157" y="713552"/>
                  </a:lnTo>
                  <a:lnTo>
                    <a:pt x="8180801" y="754258"/>
                  </a:lnTo>
                  <a:lnTo>
                    <a:pt x="8152444" y="792562"/>
                  </a:lnTo>
                  <a:lnTo>
                    <a:pt x="8120219" y="828144"/>
                  </a:lnTo>
                  <a:lnTo>
                    <a:pt x="8084636" y="860370"/>
                  </a:lnTo>
                  <a:lnTo>
                    <a:pt x="8046333" y="888726"/>
                  </a:lnTo>
                  <a:lnTo>
                    <a:pt x="8005627" y="913082"/>
                  </a:lnTo>
                  <a:lnTo>
                    <a:pt x="7962836" y="933304"/>
                  </a:lnTo>
                  <a:lnTo>
                    <a:pt x="7918279" y="949262"/>
                  </a:lnTo>
                  <a:lnTo>
                    <a:pt x="7872274" y="960824"/>
                  </a:lnTo>
                  <a:lnTo>
                    <a:pt x="7825138" y="967858"/>
                  </a:lnTo>
                  <a:lnTo>
                    <a:pt x="7777191" y="970231"/>
                  </a:lnTo>
                  <a:close/>
                </a:path>
              </a:pathLst>
            </a:custGeom>
            <a:grpFill/>
          </p:spPr>
          <p:txBody>
            <a:bodyPr wrap="square" lIns="0" tIns="0" rIns="0" bIns="0" rtlCol="0"/>
            <a:lstStyle/>
            <a:p/>
          </p:txBody>
        </p:sp>
        <p:sp>
          <p:nvSpPr>
            <p:cNvPr id="7" name="object 7"/>
            <p:cNvSpPr/>
            <p:nvPr/>
          </p:nvSpPr>
          <p:spPr>
            <a:xfrm>
              <a:off x="914450" y="7810791"/>
              <a:ext cx="4544695" cy="1007744"/>
            </a:xfrm>
            <a:custGeom>
              <a:avLst/>
              <a:gdLst/>
              <a:ahLst/>
              <a:cxnLst/>
              <a:rect l="l" t="t" r="r" b="b"/>
              <a:pathLst>
                <a:path w="4544695" h="1007745">
                  <a:moveTo>
                    <a:pt x="4058363" y="1007334"/>
                  </a:moveTo>
                  <a:lnTo>
                    <a:pt x="485774" y="1007334"/>
                  </a:lnTo>
                  <a:lnTo>
                    <a:pt x="437762" y="1004957"/>
                  </a:lnTo>
                  <a:lnTo>
                    <a:pt x="390562" y="997913"/>
                  </a:lnTo>
                  <a:lnTo>
                    <a:pt x="344494" y="986336"/>
                  </a:lnTo>
                  <a:lnTo>
                    <a:pt x="299876" y="970356"/>
                  </a:lnTo>
                  <a:lnTo>
                    <a:pt x="257028" y="950106"/>
                  </a:lnTo>
                  <a:lnTo>
                    <a:pt x="216266" y="925718"/>
                  </a:lnTo>
                  <a:lnTo>
                    <a:pt x="177911" y="897323"/>
                  </a:lnTo>
                  <a:lnTo>
                    <a:pt x="142280" y="865053"/>
                  </a:lnTo>
                  <a:lnTo>
                    <a:pt x="110010" y="829422"/>
                  </a:lnTo>
                  <a:lnTo>
                    <a:pt x="81615" y="791067"/>
                  </a:lnTo>
                  <a:lnTo>
                    <a:pt x="57227" y="750305"/>
                  </a:lnTo>
                  <a:lnTo>
                    <a:pt x="36977" y="707456"/>
                  </a:lnTo>
                  <a:lnTo>
                    <a:pt x="20997" y="662839"/>
                  </a:lnTo>
                  <a:lnTo>
                    <a:pt x="9420" y="616771"/>
                  </a:lnTo>
                  <a:lnTo>
                    <a:pt x="2377" y="569571"/>
                  </a:lnTo>
                  <a:lnTo>
                    <a:pt x="0" y="521559"/>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4058363" y="0"/>
                  </a:lnTo>
                  <a:lnTo>
                    <a:pt x="4106375" y="2377"/>
                  </a:lnTo>
                  <a:lnTo>
                    <a:pt x="4153575" y="9420"/>
                  </a:lnTo>
                  <a:lnTo>
                    <a:pt x="4199643" y="20997"/>
                  </a:lnTo>
                  <a:lnTo>
                    <a:pt x="4244260" y="36977"/>
                  </a:lnTo>
                  <a:lnTo>
                    <a:pt x="4287109" y="57227"/>
                  </a:lnTo>
                  <a:lnTo>
                    <a:pt x="4327870" y="81615"/>
                  </a:lnTo>
                  <a:lnTo>
                    <a:pt x="4366226" y="110010"/>
                  </a:lnTo>
                  <a:lnTo>
                    <a:pt x="4401857" y="142280"/>
                  </a:lnTo>
                  <a:lnTo>
                    <a:pt x="4434126" y="177911"/>
                  </a:lnTo>
                  <a:lnTo>
                    <a:pt x="4462521" y="216266"/>
                  </a:lnTo>
                  <a:lnTo>
                    <a:pt x="4486910" y="257028"/>
                  </a:lnTo>
                  <a:lnTo>
                    <a:pt x="4507160" y="299876"/>
                  </a:lnTo>
                  <a:lnTo>
                    <a:pt x="4523140" y="344494"/>
                  </a:lnTo>
                  <a:lnTo>
                    <a:pt x="4534717" y="390562"/>
                  </a:lnTo>
                  <a:lnTo>
                    <a:pt x="4541761" y="437762"/>
                  </a:lnTo>
                  <a:lnTo>
                    <a:pt x="4544138" y="485774"/>
                  </a:lnTo>
                  <a:lnTo>
                    <a:pt x="4544138" y="521559"/>
                  </a:lnTo>
                  <a:lnTo>
                    <a:pt x="4541761" y="569571"/>
                  </a:lnTo>
                  <a:lnTo>
                    <a:pt x="4534717" y="616771"/>
                  </a:lnTo>
                  <a:lnTo>
                    <a:pt x="4523140" y="662839"/>
                  </a:lnTo>
                  <a:lnTo>
                    <a:pt x="4507160" y="707456"/>
                  </a:lnTo>
                  <a:lnTo>
                    <a:pt x="4486910" y="750305"/>
                  </a:lnTo>
                  <a:lnTo>
                    <a:pt x="4462521" y="791067"/>
                  </a:lnTo>
                  <a:lnTo>
                    <a:pt x="4434126" y="829422"/>
                  </a:lnTo>
                  <a:lnTo>
                    <a:pt x="4401857" y="865053"/>
                  </a:lnTo>
                  <a:lnTo>
                    <a:pt x="4366226" y="897323"/>
                  </a:lnTo>
                  <a:lnTo>
                    <a:pt x="4327870" y="925718"/>
                  </a:lnTo>
                  <a:lnTo>
                    <a:pt x="4287109" y="950106"/>
                  </a:lnTo>
                  <a:lnTo>
                    <a:pt x="4244260" y="970356"/>
                  </a:lnTo>
                  <a:lnTo>
                    <a:pt x="4199643" y="986336"/>
                  </a:lnTo>
                  <a:lnTo>
                    <a:pt x="4153575" y="997913"/>
                  </a:lnTo>
                  <a:lnTo>
                    <a:pt x="4106375" y="1004957"/>
                  </a:lnTo>
                  <a:lnTo>
                    <a:pt x="4058363" y="1007334"/>
                  </a:lnTo>
                  <a:close/>
                </a:path>
              </a:pathLst>
            </a:custGeom>
            <a:grpFill/>
          </p:spPr>
          <p:txBody>
            <a:bodyPr wrap="square" lIns="0" tIns="0" rIns="0" bIns="0" rtlCol="0"/>
            <a:lstStyle/>
            <a:p/>
          </p:txBody>
        </p:sp>
      </p:grpSp>
      <p:sp>
        <p:nvSpPr>
          <p:cNvPr id="8" name="object 8"/>
          <p:cNvSpPr txBox="1">
            <a:spLocks noGrp="1"/>
          </p:cNvSpPr>
          <p:nvPr>
            <p:ph type="title"/>
          </p:nvPr>
        </p:nvSpPr>
        <p:spPr>
          <a:xfrm>
            <a:off x="6443345" y="1838960"/>
            <a:ext cx="10543540" cy="628015"/>
          </a:xfrm>
          <a:prstGeom prst="rect">
            <a:avLst/>
          </a:prstGeom>
        </p:spPr>
        <p:txBody>
          <a:bodyPr vert="horz" wrap="square" lIns="0" tIns="12700" rIns="0" bIns="0" rtlCol="0">
            <a:spAutoFit/>
          </a:bodyPr>
          <a:lstStyle/>
          <a:p>
            <a:pPr marL="12700">
              <a:lnSpc>
                <a:spcPct val="100000"/>
              </a:lnSpc>
              <a:spcBef>
                <a:spcPts val="100"/>
              </a:spcBef>
            </a:pPr>
            <a:r>
              <a:rPr lang="en-US" sz="4000" spc="-260" dirty="0">
                <a:solidFill>
                  <a:srgbClr val="040E0C"/>
                </a:solidFill>
              </a:rPr>
              <a:t>3</a:t>
            </a:r>
            <a:r>
              <a:rPr sz="4000" spc="-260" dirty="0">
                <a:solidFill>
                  <a:srgbClr val="040E0C"/>
                </a:solidFill>
              </a:rPr>
              <a:t>.</a:t>
            </a:r>
            <a:r>
              <a:rPr lang="en-US" sz="4000" spc="-260" dirty="0">
                <a:solidFill>
                  <a:srgbClr val="040E0C"/>
                </a:solidFill>
              </a:rPr>
              <a:t>     </a:t>
            </a:r>
            <a:r>
              <a:rPr sz="4000" spc="-260" dirty="0">
                <a:solidFill>
                  <a:srgbClr val="040E0C"/>
                </a:solidFill>
              </a:rPr>
              <a:t>HASIL</a:t>
            </a:r>
            <a:r>
              <a:rPr sz="4000" spc="-170" dirty="0">
                <a:solidFill>
                  <a:srgbClr val="040E0C"/>
                </a:solidFill>
              </a:rPr>
              <a:t> </a:t>
            </a:r>
            <a:r>
              <a:rPr sz="4000" dirty="0">
                <a:solidFill>
                  <a:srgbClr val="040E0C"/>
                </a:solidFill>
              </a:rPr>
              <a:t>DAN</a:t>
            </a:r>
            <a:r>
              <a:rPr sz="4000" spc="-270" dirty="0">
                <a:solidFill>
                  <a:srgbClr val="040E0C"/>
                </a:solidFill>
              </a:rPr>
              <a:t> </a:t>
            </a:r>
            <a:r>
              <a:rPr sz="4000" spc="-10" dirty="0">
                <a:solidFill>
                  <a:srgbClr val="040E0C"/>
                </a:solidFill>
              </a:rPr>
              <a:t>MANFAAT</a:t>
            </a:r>
            <a:endParaRPr sz="4000"/>
          </a:p>
        </p:txBody>
      </p:sp>
      <p:sp>
        <p:nvSpPr>
          <p:cNvPr id="9" name="object 9"/>
          <p:cNvSpPr txBox="1"/>
          <p:nvPr/>
        </p:nvSpPr>
        <p:spPr>
          <a:xfrm>
            <a:off x="7124852" y="2952302"/>
            <a:ext cx="7722234" cy="558800"/>
          </a:xfrm>
          <a:prstGeom prst="rect">
            <a:avLst/>
          </a:prstGeom>
        </p:spPr>
        <p:txBody>
          <a:bodyPr vert="horz" wrap="square" lIns="0" tIns="12700" rIns="0" bIns="0" rtlCol="0">
            <a:spAutoFit/>
          </a:bodyPr>
          <a:lstStyle/>
          <a:p>
            <a:pPr marL="12700">
              <a:lnSpc>
                <a:spcPct val="100000"/>
              </a:lnSpc>
              <a:spcBef>
                <a:spcPts val="100"/>
              </a:spcBef>
            </a:pPr>
            <a:r>
              <a:rPr sz="3500" spc="130" dirty="0">
                <a:solidFill>
                  <a:srgbClr val="FFFFFF"/>
                </a:solidFill>
                <a:latin typeface="Arial MT"/>
                <a:cs typeface="Arial MT"/>
              </a:rPr>
              <a:t>Pengukuran</a:t>
            </a:r>
            <a:r>
              <a:rPr sz="3500" spc="90" dirty="0">
                <a:solidFill>
                  <a:srgbClr val="FFFFFF"/>
                </a:solidFill>
                <a:latin typeface="Arial MT"/>
                <a:cs typeface="Arial MT"/>
              </a:rPr>
              <a:t> </a:t>
            </a:r>
            <a:r>
              <a:rPr sz="3500" spc="105" dirty="0">
                <a:solidFill>
                  <a:srgbClr val="FFFFFF"/>
                </a:solidFill>
                <a:latin typeface="Arial MT"/>
                <a:cs typeface="Arial MT"/>
              </a:rPr>
              <a:t>Indeks</a:t>
            </a:r>
            <a:r>
              <a:rPr sz="3500" spc="95" dirty="0">
                <a:solidFill>
                  <a:srgbClr val="FFFFFF"/>
                </a:solidFill>
                <a:latin typeface="Arial MT"/>
                <a:cs typeface="Arial MT"/>
              </a:rPr>
              <a:t> </a:t>
            </a:r>
            <a:r>
              <a:rPr sz="3500" spc="125" dirty="0">
                <a:solidFill>
                  <a:srgbClr val="FFFFFF"/>
                </a:solidFill>
                <a:latin typeface="Arial MT"/>
                <a:cs typeface="Arial MT"/>
              </a:rPr>
              <a:t>Keinsinyuran</a:t>
            </a:r>
            <a:r>
              <a:rPr sz="3500" spc="90" dirty="0">
                <a:solidFill>
                  <a:srgbClr val="FFFFFF"/>
                </a:solidFill>
                <a:latin typeface="Arial MT"/>
                <a:cs typeface="Arial MT"/>
              </a:rPr>
              <a:t> </a:t>
            </a:r>
            <a:r>
              <a:rPr sz="3500" spc="-25" dirty="0">
                <a:solidFill>
                  <a:srgbClr val="FFFFFF"/>
                </a:solidFill>
                <a:latin typeface="Arial MT"/>
                <a:cs typeface="Arial MT"/>
              </a:rPr>
              <a:t>PII</a:t>
            </a:r>
            <a:endParaRPr sz="3500">
              <a:latin typeface="Arial MT"/>
              <a:cs typeface="Arial MT"/>
            </a:endParaRPr>
          </a:p>
        </p:txBody>
      </p:sp>
      <p:sp>
        <p:nvSpPr>
          <p:cNvPr id="10" name="object 10"/>
          <p:cNvSpPr txBox="1"/>
          <p:nvPr/>
        </p:nvSpPr>
        <p:spPr>
          <a:xfrm>
            <a:off x="7087576" y="4371961"/>
            <a:ext cx="9899015" cy="5079365"/>
          </a:xfrm>
          <a:prstGeom prst="rect">
            <a:avLst/>
          </a:prstGeom>
        </p:spPr>
        <p:txBody>
          <a:bodyPr vert="horz" wrap="square" lIns="0" tIns="12065" rIns="0" bIns="0" rtlCol="0">
            <a:spAutoFit/>
          </a:bodyPr>
          <a:lstStyle/>
          <a:p>
            <a:pPr marL="12700" marR="47625">
              <a:lnSpc>
                <a:spcPct val="117000"/>
              </a:lnSpc>
              <a:spcBef>
                <a:spcPts val="95"/>
              </a:spcBef>
            </a:pPr>
            <a:r>
              <a:rPr sz="3000" spc="125" dirty="0">
                <a:solidFill>
                  <a:schemeClr val="tx1"/>
                </a:solidFill>
                <a:latin typeface="Trebuchet MS" panose="020B0603020202020204"/>
                <a:cs typeface="Trebuchet MS" panose="020B0603020202020204"/>
              </a:rPr>
              <a:t>Hasil</a:t>
            </a:r>
            <a:r>
              <a:rPr sz="3000" spc="30" dirty="0">
                <a:solidFill>
                  <a:schemeClr val="tx1"/>
                </a:solidFill>
                <a:latin typeface="Trebuchet MS" panose="020B0603020202020204"/>
                <a:cs typeface="Trebuchet MS" panose="020B0603020202020204"/>
              </a:rPr>
              <a:t> </a:t>
            </a:r>
            <a:r>
              <a:rPr sz="3000" spc="135" dirty="0">
                <a:solidFill>
                  <a:schemeClr val="tx1"/>
                </a:solidFill>
                <a:latin typeface="Trebuchet MS" panose="020B0603020202020204"/>
                <a:cs typeface="Trebuchet MS" panose="020B0603020202020204"/>
              </a:rPr>
              <a:t>pengukuran</a:t>
            </a:r>
            <a:r>
              <a:rPr sz="3000" spc="30" dirty="0">
                <a:solidFill>
                  <a:schemeClr val="tx1"/>
                </a:solidFill>
                <a:latin typeface="Trebuchet MS" panose="020B0603020202020204"/>
                <a:cs typeface="Trebuchet MS" panose="020B0603020202020204"/>
              </a:rPr>
              <a:t> </a:t>
            </a:r>
            <a:r>
              <a:rPr sz="3000" spc="100" dirty="0">
                <a:solidFill>
                  <a:schemeClr val="tx1"/>
                </a:solidFill>
                <a:latin typeface="Trebuchet MS" panose="020B0603020202020204"/>
                <a:cs typeface="Trebuchet MS" panose="020B0603020202020204"/>
              </a:rPr>
              <a:t>Indeks</a:t>
            </a:r>
            <a:r>
              <a:rPr sz="3000" spc="35" dirty="0">
                <a:solidFill>
                  <a:schemeClr val="tx1"/>
                </a:solidFill>
                <a:latin typeface="Trebuchet MS" panose="020B0603020202020204"/>
                <a:cs typeface="Trebuchet MS" panose="020B0603020202020204"/>
              </a:rPr>
              <a:t> </a:t>
            </a:r>
            <a:r>
              <a:rPr sz="3000" spc="70" dirty="0">
                <a:solidFill>
                  <a:schemeClr val="tx1"/>
                </a:solidFill>
                <a:latin typeface="Trebuchet MS" panose="020B0603020202020204"/>
                <a:cs typeface="Trebuchet MS" panose="020B0603020202020204"/>
              </a:rPr>
              <a:t>Keinsinyuran</a:t>
            </a:r>
            <a:r>
              <a:rPr sz="3000" spc="30" dirty="0">
                <a:solidFill>
                  <a:schemeClr val="tx1"/>
                </a:solidFill>
                <a:latin typeface="Trebuchet MS" panose="020B0603020202020204"/>
                <a:cs typeface="Trebuchet MS" panose="020B0603020202020204"/>
              </a:rPr>
              <a:t> </a:t>
            </a:r>
            <a:r>
              <a:rPr sz="3000" dirty="0">
                <a:solidFill>
                  <a:schemeClr val="tx1"/>
                </a:solidFill>
                <a:latin typeface="Trebuchet MS" panose="020B0603020202020204"/>
                <a:cs typeface="Trebuchet MS" panose="020B0603020202020204"/>
              </a:rPr>
              <a:t>PII</a:t>
            </a:r>
            <a:r>
              <a:rPr sz="3000" spc="35" dirty="0">
                <a:solidFill>
                  <a:schemeClr val="tx1"/>
                </a:solidFill>
                <a:latin typeface="Trebuchet MS" panose="020B0603020202020204"/>
                <a:cs typeface="Trebuchet MS" panose="020B0603020202020204"/>
              </a:rPr>
              <a:t> </a:t>
            </a:r>
            <a:r>
              <a:rPr sz="3000" spc="215" dirty="0">
                <a:solidFill>
                  <a:schemeClr val="tx1"/>
                </a:solidFill>
                <a:latin typeface="Trebuchet MS" panose="020B0603020202020204"/>
                <a:cs typeface="Trebuchet MS" panose="020B0603020202020204"/>
              </a:rPr>
              <a:t>akan </a:t>
            </a:r>
            <a:r>
              <a:rPr sz="3000" spc="75" dirty="0">
                <a:solidFill>
                  <a:schemeClr val="tx1"/>
                </a:solidFill>
                <a:latin typeface="Trebuchet MS" panose="020B0603020202020204"/>
                <a:cs typeface="Trebuchet MS" panose="020B0603020202020204"/>
              </a:rPr>
              <a:t>diumumkan</a:t>
            </a:r>
            <a:r>
              <a:rPr sz="3000" spc="30" dirty="0">
                <a:solidFill>
                  <a:schemeClr val="tx1"/>
                </a:solidFill>
                <a:latin typeface="Trebuchet MS" panose="020B0603020202020204"/>
                <a:cs typeface="Trebuchet MS" panose="020B0603020202020204"/>
              </a:rPr>
              <a:t> </a:t>
            </a:r>
            <a:r>
              <a:rPr sz="3000" spc="50" dirty="0">
                <a:solidFill>
                  <a:schemeClr val="tx1"/>
                </a:solidFill>
                <a:latin typeface="Trebuchet MS" panose="020B0603020202020204"/>
                <a:cs typeface="Trebuchet MS" panose="020B0603020202020204"/>
              </a:rPr>
              <a:t>melalui</a:t>
            </a:r>
            <a:r>
              <a:rPr sz="3000" spc="25" dirty="0">
                <a:latin typeface="Trebuchet MS" panose="020B0603020202020204"/>
                <a:cs typeface="Trebuchet MS" panose="020B0603020202020204"/>
              </a:rPr>
              <a:t> </a:t>
            </a:r>
            <a:r>
              <a:rPr sz="3000" b="1" spc="85" dirty="0">
                <a:solidFill>
                  <a:schemeClr val="bg1"/>
                </a:solidFill>
                <a:latin typeface="Arial" panose="020B0604020202020204"/>
                <a:cs typeface="Arial" panose="020B0604020202020204"/>
              </a:rPr>
              <a:t>Laporan</a:t>
            </a:r>
            <a:r>
              <a:rPr sz="3000" b="1" spc="100" dirty="0">
                <a:solidFill>
                  <a:schemeClr val="bg1"/>
                </a:solidFill>
                <a:latin typeface="Arial" panose="020B0604020202020204"/>
                <a:cs typeface="Arial" panose="020B0604020202020204"/>
              </a:rPr>
              <a:t> </a:t>
            </a:r>
            <a:r>
              <a:rPr sz="3000" b="1" spc="140" dirty="0">
                <a:solidFill>
                  <a:schemeClr val="bg1"/>
                </a:solidFill>
                <a:latin typeface="Arial" panose="020B0604020202020204"/>
                <a:cs typeface="Arial" panose="020B0604020202020204"/>
              </a:rPr>
              <a:t>Ketua</a:t>
            </a:r>
            <a:r>
              <a:rPr sz="3000" b="1" spc="100" dirty="0">
                <a:solidFill>
                  <a:schemeClr val="bg1"/>
                </a:solidFill>
                <a:latin typeface="Arial" panose="020B0604020202020204"/>
                <a:cs typeface="Arial" panose="020B0604020202020204"/>
              </a:rPr>
              <a:t> </a:t>
            </a:r>
            <a:r>
              <a:rPr sz="3000" b="1" dirty="0">
                <a:solidFill>
                  <a:schemeClr val="bg1"/>
                </a:solidFill>
                <a:latin typeface="Arial" panose="020B0604020202020204"/>
                <a:cs typeface="Arial" panose="020B0604020202020204"/>
              </a:rPr>
              <a:t>Umum</a:t>
            </a:r>
            <a:r>
              <a:rPr sz="3000" b="1" spc="95" dirty="0">
                <a:solidFill>
                  <a:schemeClr val="bg1"/>
                </a:solidFill>
                <a:latin typeface="Arial" panose="020B0604020202020204"/>
                <a:cs typeface="Arial" panose="020B0604020202020204"/>
              </a:rPr>
              <a:t> </a:t>
            </a:r>
            <a:r>
              <a:rPr sz="3000" b="1" spc="55" dirty="0">
                <a:solidFill>
                  <a:schemeClr val="bg1"/>
                </a:solidFill>
                <a:latin typeface="Arial" panose="020B0604020202020204"/>
                <a:cs typeface="Arial" panose="020B0604020202020204"/>
              </a:rPr>
              <a:t>Persatuan </a:t>
            </a:r>
            <a:r>
              <a:rPr sz="3000" b="1" dirty="0">
                <a:solidFill>
                  <a:schemeClr val="bg1"/>
                </a:solidFill>
                <a:latin typeface="Arial" panose="020B0604020202020204"/>
                <a:cs typeface="Arial" panose="020B0604020202020204"/>
              </a:rPr>
              <a:t>Insinyur</a:t>
            </a:r>
            <a:r>
              <a:rPr sz="3000" b="1" spc="55" dirty="0">
                <a:solidFill>
                  <a:schemeClr val="bg1"/>
                </a:solidFill>
                <a:latin typeface="Arial" panose="020B0604020202020204"/>
                <a:cs typeface="Arial" panose="020B0604020202020204"/>
              </a:rPr>
              <a:t> </a:t>
            </a:r>
            <a:r>
              <a:rPr sz="3000" b="1" spc="70" dirty="0">
                <a:solidFill>
                  <a:schemeClr val="bg1"/>
                </a:solidFill>
                <a:latin typeface="Arial" panose="020B0604020202020204"/>
                <a:cs typeface="Arial" panose="020B0604020202020204"/>
              </a:rPr>
              <a:t>Indonesia</a:t>
            </a:r>
            <a:r>
              <a:rPr sz="3000" b="1" spc="60" dirty="0">
                <a:solidFill>
                  <a:schemeClr val="bg1"/>
                </a:solidFill>
                <a:latin typeface="Arial" panose="020B0604020202020204"/>
                <a:cs typeface="Arial" panose="020B0604020202020204"/>
              </a:rPr>
              <a:t> </a:t>
            </a:r>
            <a:r>
              <a:rPr sz="3000" spc="260" dirty="0">
                <a:solidFill>
                  <a:schemeClr val="tx1"/>
                </a:solidFill>
                <a:latin typeface="Trebuchet MS" panose="020B0603020202020204"/>
                <a:cs typeface="Trebuchet MS" panose="020B0603020202020204"/>
              </a:rPr>
              <a:t>dan</a:t>
            </a:r>
            <a:r>
              <a:rPr sz="3000" spc="-10" dirty="0">
                <a:solidFill>
                  <a:schemeClr val="tx1"/>
                </a:solidFill>
                <a:latin typeface="Trebuchet MS" panose="020B0603020202020204"/>
                <a:cs typeface="Trebuchet MS" panose="020B0603020202020204"/>
              </a:rPr>
              <a:t> </a:t>
            </a:r>
            <a:r>
              <a:rPr sz="3000" spc="170" dirty="0">
                <a:solidFill>
                  <a:schemeClr val="tx1"/>
                </a:solidFill>
                <a:latin typeface="Trebuchet MS" panose="020B0603020202020204"/>
                <a:cs typeface="Trebuchet MS" panose="020B0603020202020204"/>
              </a:rPr>
              <a:t>dilaporkan</a:t>
            </a:r>
            <a:r>
              <a:rPr sz="3000" spc="-5" dirty="0">
                <a:solidFill>
                  <a:schemeClr val="tx1"/>
                </a:solidFill>
                <a:latin typeface="Trebuchet MS" panose="020B0603020202020204"/>
                <a:cs typeface="Trebuchet MS" panose="020B0603020202020204"/>
              </a:rPr>
              <a:t> </a:t>
            </a:r>
            <a:r>
              <a:rPr sz="3000" spc="285" dirty="0">
                <a:solidFill>
                  <a:schemeClr val="tx1"/>
                </a:solidFill>
                <a:latin typeface="Trebuchet MS" panose="020B0603020202020204"/>
                <a:cs typeface="Trebuchet MS" panose="020B0603020202020204"/>
              </a:rPr>
              <a:t>kepada </a:t>
            </a:r>
            <a:r>
              <a:rPr sz="3000" spc="110" dirty="0">
                <a:solidFill>
                  <a:srgbClr val="FFC000"/>
                </a:solidFill>
                <a:latin typeface="Trebuchet MS" panose="020B0603020202020204"/>
                <a:cs typeface="Trebuchet MS" panose="020B0603020202020204"/>
              </a:rPr>
              <a:t>Kementerian</a:t>
            </a:r>
            <a:r>
              <a:rPr sz="3000" spc="20" dirty="0">
                <a:solidFill>
                  <a:srgbClr val="FFC000"/>
                </a:solidFill>
                <a:latin typeface="Trebuchet MS" panose="020B0603020202020204"/>
                <a:cs typeface="Trebuchet MS" panose="020B0603020202020204"/>
              </a:rPr>
              <a:t> </a:t>
            </a:r>
            <a:r>
              <a:rPr sz="3000" spc="225" dirty="0">
                <a:solidFill>
                  <a:srgbClr val="FFC000"/>
                </a:solidFill>
                <a:latin typeface="Trebuchet MS" panose="020B0603020202020204"/>
                <a:cs typeface="Trebuchet MS" panose="020B0603020202020204"/>
              </a:rPr>
              <a:t>Dalam</a:t>
            </a:r>
            <a:r>
              <a:rPr sz="3000" spc="25" dirty="0">
                <a:solidFill>
                  <a:srgbClr val="FFC000"/>
                </a:solidFill>
                <a:latin typeface="Trebuchet MS" panose="020B0603020202020204"/>
                <a:cs typeface="Trebuchet MS" panose="020B0603020202020204"/>
              </a:rPr>
              <a:t> </a:t>
            </a:r>
            <a:r>
              <a:rPr sz="3000" spc="130" dirty="0">
                <a:solidFill>
                  <a:srgbClr val="FFC000"/>
                </a:solidFill>
                <a:latin typeface="Trebuchet MS" panose="020B0603020202020204"/>
                <a:cs typeface="Trebuchet MS" panose="020B0603020202020204"/>
              </a:rPr>
              <a:t>Negeri,</a:t>
            </a:r>
            <a:r>
              <a:rPr sz="3000" spc="25" dirty="0">
                <a:solidFill>
                  <a:srgbClr val="FFC000"/>
                </a:solidFill>
                <a:latin typeface="Trebuchet MS" panose="020B0603020202020204"/>
                <a:cs typeface="Trebuchet MS" panose="020B0603020202020204"/>
              </a:rPr>
              <a:t> </a:t>
            </a:r>
            <a:r>
              <a:rPr sz="3000" spc="114" dirty="0">
                <a:solidFill>
                  <a:srgbClr val="FFC000"/>
                </a:solidFill>
                <a:latin typeface="Trebuchet MS" panose="020B0603020202020204"/>
                <a:cs typeface="Trebuchet MS" panose="020B0603020202020204"/>
              </a:rPr>
              <a:t>Kementerian</a:t>
            </a:r>
            <a:r>
              <a:rPr sz="3000" spc="20" dirty="0">
                <a:solidFill>
                  <a:srgbClr val="FFC000"/>
                </a:solidFill>
                <a:latin typeface="Trebuchet MS" panose="020B0603020202020204"/>
                <a:cs typeface="Trebuchet MS" panose="020B0603020202020204"/>
              </a:rPr>
              <a:t> </a:t>
            </a:r>
            <a:r>
              <a:rPr sz="3000" spc="80" dirty="0">
                <a:solidFill>
                  <a:srgbClr val="FFC000"/>
                </a:solidFill>
                <a:latin typeface="Trebuchet MS" panose="020B0603020202020204"/>
                <a:cs typeface="Trebuchet MS" panose="020B0603020202020204"/>
              </a:rPr>
              <a:t>PANRB, </a:t>
            </a:r>
            <a:r>
              <a:rPr sz="3000" spc="105" dirty="0">
                <a:solidFill>
                  <a:srgbClr val="FFC000"/>
                </a:solidFill>
                <a:latin typeface="Trebuchet MS" panose="020B0603020202020204"/>
                <a:cs typeface="Trebuchet MS" panose="020B0603020202020204"/>
              </a:rPr>
              <a:t>Asosiasi</a:t>
            </a:r>
            <a:r>
              <a:rPr sz="3000" spc="45" dirty="0">
                <a:solidFill>
                  <a:srgbClr val="FFC000"/>
                </a:solidFill>
                <a:latin typeface="Trebuchet MS" panose="020B0603020202020204"/>
                <a:cs typeface="Trebuchet MS" panose="020B0603020202020204"/>
              </a:rPr>
              <a:t> </a:t>
            </a:r>
            <a:r>
              <a:rPr sz="3000" spc="90" dirty="0">
                <a:solidFill>
                  <a:srgbClr val="FFC000"/>
                </a:solidFill>
                <a:latin typeface="Trebuchet MS" panose="020B0603020202020204"/>
                <a:cs typeface="Trebuchet MS" panose="020B0603020202020204"/>
              </a:rPr>
              <a:t>Pemerintah</a:t>
            </a:r>
            <a:r>
              <a:rPr sz="3000" spc="45" dirty="0">
                <a:solidFill>
                  <a:srgbClr val="FFC000"/>
                </a:solidFill>
                <a:latin typeface="Trebuchet MS" panose="020B0603020202020204"/>
                <a:cs typeface="Trebuchet MS" panose="020B0603020202020204"/>
              </a:rPr>
              <a:t> Provinsi </a:t>
            </a:r>
            <a:r>
              <a:rPr sz="3000" dirty="0">
                <a:solidFill>
                  <a:srgbClr val="FFC000"/>
                </a:solidFill>
                <a:latin typeface="Trebuchet MS" panose="020B0603020202020204"/>
                <a:cs typeface="Trebuchet MS" panose="020B0603020202020204"/>
              </a:rPr>
              <a:t>Seluruh</a:t>
            </a:r>
            <a:r>
              <a:rPr sz="3000" spc="45" dirty="0">
                <a:solidFill>
                  <a:srgbClr val="FFC000"/>
                </a:solidFill>
                <a:latin typeface="Trebuchet MS" panose="020B0603020202020204"/>
                <a:cs typeface="Trebuchet MS" panose="020B0603020202020204"/>
              </a:rPr>
              <a:t> </a:t>
            </a:r>
            <a:r>
              <a:rPr sz="3000" spc="70" dirty="0">
                <a:solidFill>
                  <a:srgbClr val="FFC000"/>
                </a:solidFill>
                <a:latin typeface="Trebuchet MS" panose="020B0603020202020204"/>
                <a:cs typeface="Trebuchet MS" panose="020B0603020202020204"/>
              </a:rPr>
              <a:t>Indonesia, </a:t>
            </a:r>
            <a:r>
              <a:rPr sz="3000" spc="105" dirty="0">
                <a:solidFill>
                  <a:srgbClr val="FFC000"/>
                </a:solidFill>
                <a:latin typeface="Trebuchet MS" panose="020B0603020202020204"/>
                <a:cs typeface="Trebuchet MS" panose="020B0603020202020204"/>
              </a:rPr>
              <a:t>Asosiasi</a:t>
            </a:r>
            <a:r>
              <a:rPr sz="3000" spc="45" dirty="0">
                <a:solidFill>
                  <a:srgbClr val="FFC000"/>
                </a:solidFill>
                <a:latin typeface="Trebuchet MS" panose="020B0603020202020204"/>
                <a:cs typeface="Trebuchet MS" panose="020B0603020202020204"/>
              </a:rPr>
              <a:t> </a:t>
            </a:r>
            <a:r>
              <a:rPr sz="3000" spc="90" dirty="0">
                <a:solidFill>
                  <a:srgbClr val="FFC000"/>
                </a:solidFill>
                <a:latin typeface="Trebuchet MS" panose="020B0603020202020204"/>
                <a:cs typeface="Trebuchet MS" panose="020B0603020202020204"/>
              </a:rPr>
              <a:t>Pemerintah</a:t>
            </a:r>
            <a:r>
              <a:rPr sz="3000" spc="50" dirty="0">
                <a:solidFill>
                  <a:srgbClr val="FFC000"/>
                </a:solidFill>
                <a:latin typeface="Trebuchet MS" panose="020B0603020202020204"/>
                <a:cs typeface="Trebuchet MS" panose="020B0603020202020204"/>
              </a:rPr>
              <a:t> </a:t>
            </a:r>
            <a:r>
              <a:rPr lang="en-US" altLang="en-US" sz="3000" spc="50" dirty="0">
                <a:solidFill>
                  <a:srgbClr val="FFC000"/>
                </a:solidFill>
                <a:latin typeface="Trebuchet MS" panose="020B0603020202020204"/>
                <a:cs typeface="Trebuchet MS" panose="020B0603020202020204"/>
              </a:rPr>
              <a:t>Kabupaten </a:t>
            </a:r>
            <a:r>
              <a:rPr sz="3000" dirty="0">
                <a:solidFill>
                  <a:srgbClr val="FFC000"/>
                </a:solidFill>
                <a:latin typeface="Trebuchet MS" panose="020B0603020202020204"/>
                <a:cs typeface="Trebuchet MS" panose="020B0603020202020204"/>
              </a:rPr>
              <a:t>Seluruh</a:t>
            </a:r>
            <a:r>
              <a:rPr sz="3000" spc="50" dirty="0">
                <a:solidFill>
                  <a:srgbClr val="FFC000"/>
                </a:solidFill>
                <a:latin typeface="Trebuchet MS" panose="020B0603020202020204"/>
                <a:cs typeface="Trebuchet MS" panose="020B0603020202020204"/>
              </a:rPr>
              <a:t> </a:t>
            </a:r>
            <a:r>
              <a:rPr lang="en-US" altLang="en-US" sz="3000" spc="50" dirty="0">
                <a:solidFill>
                  <a:srgbClr val="FFC000"/>
                </a:solidFill>
                <a:latin typeface="Trebuchet MS" panose="020B0603020202020204"/>
                <a:cs typeface="Trebuchet MS" panose="020B0603020202020204"/>
              </a:rPr>
              <a:t>Indonesia</a:t>
            </a:r>
            <a:r>
              <a:rPr sz="3000" spc="130" dirty="0">
                <a:solidFill>
                  <a:srgbClr val="FFC000"/>
                </a:solidFill>
                <a:latin typeface="Trebuchet MS" panose="020B0603020202020204"/>
                <a:cs typeface="Trebuchet MS" panose="020B0603020202020204"/>
              </a:rPr>
              <a:t>,</a:t>
            </a:r>
            <a:r>
              <a:rPr sz="3000" spc="50" dirty="0">
                <a:solidFill>
                  <a:srgbClr val="FFC000"/>
                </a:solidFill>
                <a:latin typeface="Trebuchet MS" panose="020B0603020202020204"/>
                <a:cs typeface="Trebuchet MS" panose="020B0603020202020204"/>
              </a:rPr>
              <a:t> </a:t>
            </a:r>
            <a:r>
              <a:rPr sz="3000" spc="45" dirty="0">
                <a:solidFill>
                  <a:srgbClr val="FFC000"/>
                </a:solidFill>
                <a:latin typeface="Trebuchet MS" panose="020B0603020202020204"/>
                <a:cs typeface="Trebuchet MS" panose="020B0603020202020204"/>
              </a:rPr>
              <a:t>Asosisi </a:t>
            </a:r>
            <a:r>
              <a:rPr sz="3000" spc="90" dirty="0">
                <a:solidFill>
                  <a:srgbClr val="FFC000"/>
                </a:solidFill>
                <a:latin typeface="Trebuchet MS" panose="020B0603020202020204"/>
                <a:cs typeface="Trebuchet MS" panose="020B0603020202020204"/>
              </a:rPr>
              <a:t>Pemerintah</a:t>
            </a:r>
            <a:r>
              <a:rPr lang="en-US" altLang="en-US" sz="3000" spc="90" dirty="0">
                <a:solidFill>
                  <a:srgbClr val="FFC000"/>
                </a:solidFill>
                <a:latin typeface="Trebuchet MS" panose="020B0603020202020204"/>
                <a:cs typeface="Trebuchet MS" panose="020B0603020202020204"/>
              </a:rPr>
              <a:t> </a:t>
            </a:r>
            <a:r>
              <a:rPr sz="3000" spc="60" dirty="0">
                <a:solidFill>
                  <a:srgbClr val="FFC000"/>
                </a:solidFill>
                <a:latin typeface="Trebuchet MS" panose="020B0603020202020204"/>
                <a:cs typeface="Trebuchet MS" panose="020B0603020202020204"/>
              </a:rPr>
              <a:t>Kota</a:t>
            </a:r>
            <a:r>
              <a:rPr lang="en-US" altLang="en-US" sz="3000" spc="60" dirty="0">
                <a:solidFill>
                  <a:srgbClr val="FFC000"/>
                </a:solidFill>
                <a:latin typeface="Trebuchet MS" panose="020B0603020202020204"/>
                <a:cs typeface="Trebuchet MS" panose="020B0603020202020204"/>
              </a:rPr>
              <a:t> Seluruh Indonesia</a:t>
            </a:r>
            <a:r>
              <a:rPr sz="3000" spc="60" dirty="0">
                <a:solidFill>
                  <a:srgbClr val="FFC000"/>
                </a:solidFill>
                <a:latin typeface="Trebuchet MS" panose="020B0603020202020204"/>
                <a:cs typeface="Trebuchet MS" panose="020B0603020202020204"/>
              </a:rPr>
              <a:t>,</a:t>
            </a:r>
            <a:r>
              <a:rPr sz="3000" spc="40" dirty="0">
                <a:solidFill>
                  <a:srgbClr val="FFC000"/>
                </a:solidFill>
                <a:latin typeface="Trebuchet MS" panose="020B0603020202020204"/>
                <a:cs typeface="Trebuchet MS" panose="020B0603020202020204"/>
              </a:rPr>
              <a:t> </a:t>
            </a:r>
            <a:r>
              <a:rPr sz="3000" spc="260" dirty="0">
                <a:solidFill>
                  <a:srgbClr val="FFC000"/>
                </a:solidFill>
                <a:latin typeface="Trebuchet MS" panose="020B0603020202020204"/>
                <a:cs typeface="Trebuchet MS" panose="020B0603020202020204"/>
              </a:rPr>
              <a:t>dan</a:t>
            </a:r>
            <a:r>
              <a:rPr sz="3000" spc="40" dirty="0">
                <a:solidFill>
                  <a:srgbClr val="FFC000"/>
                </a:solidFill>
                <a:latin typeface="Trebuchet MS" panose="020B0603020202020204"/>
                <a:cs typeface="Trebuchet MS" panose="020B0603020202020204"/>
              </a:rPr>
              <a:t> </a:t>
            </a:r>
            <a:r>
              <a:rPr sz="3000" spc="125" dirty="0">
                <a:solidFill>
                  <a:srgbClr val="FFC000"/>
                </a:solidFill>
                <a:latin typeface="Trebuchet MS" panose="020B0603020202020204"/>
                <a:cs typeface="Trebuchet MS" panose="020B0603020202020204"/>
              </a:rPr>
              <a:t>semua</a:t>
            </a:r>
            <a:r>
              <a:rPr sz="3000" spc="40" dirty="0">
                <a:solidFill>
                  <a:srgbClr val="FFC000"/>
                </a:solidFill>
                <a:latin typeface="Trebuchet MS" panose="020B0603020202020204"/>
                <a:cs typeface="Trebuchet MS" panose="020B0603020202020204"/>
              </a:rPr>
              <a:t> </a:t>
            </a:r>
            <a:r>
              <a:rPr sz="3000" spc="100" dirty="0">
                <a:solidFill>
                  <a:srgbClr val="FFC000"/>
                </a:solidFill>
                <a:latin typeface="Trebuchet MS" panose="020B0603020202020204"/>
                <a:cs typeface="Trebuchet MS" panose="020B0603020202020204"/>
              </a:rPr>
              <a:t>pemerintah </a:t>
            </a:r>
            <a:r>
              <a:rPr sz="3000" spc="235" dirty="0">
                <a:solidFill>
                  <a:srgbClr val="FFC000"/>
                </a:solidFill>
                <a:latin typeface="Trebuchet MS" panose="020B0603020202020204"/>
                <a:cs typeface="Trebuchet MS" panose="020B0603020202020204"/>
              </a:rPr>
              <a:t>daerah</a:t>
            </a:r>
            <a:r>
              <a:rPr sz="3000" spc="10" dirty="0">
                <a:solidFill>
                  <a:srgbClr val="FFC000"/>
                </a:solidFill>
                <a:latin typeface="Trebuchet MS" panose="020B0603020202020204"/>
                <a:cs typeface="Trebuchet MS" panose="020B0603020202020204"/>
              </a:rPr>
              <a:t> </a:t>
            </a:r>
            <a:r>
              <a:rPr sz="3000" spc="80" dirty="0">
                <a:solidFill>
                  <a:srgbClr val="FFC000"/>
                </a:solidFill>
                <a:latin typeface="Trebuchet MS" panose="020B0603020202020204"/>
                <a:cs typeface="Trebuchet MS" panose="020B0603020202020204"/>
              </a:rPr>
              <a:t>peserta.</a:t>
            </a:r>
            <a:endParaRPr sz="3000">
              <a:solidFill>
                <a:srgbClr val="FFC000"/>
              </a:solidFill>
              <a:latin typeface="Trebuchet MS" panose="020B0603020202020204"/>
              <a:cs typeface="Trebuchet MS" panose="020B0603020202020204"/>
            </a:endParaRPr>
          </a:p>
          <a:p>
            <a:pPr marR="5080" algn="r">
              <a:lnSpc>
                <a:spcPct val="100000"/>
              </a:lnSpc>
              <a:spcBef>
                <a:spcPts val="3195"/>
              </a:spcBef>
            </a:pPr>
            <a:r>
              <a:rPr sz="2200" spc="170" dirty="0">
                <a:solidFill>
                  <a:srgbClr val="040E0C"/>
                </a:solidFill>
                <a:latin typeface="Arial MT"/>
                <a:cs typeface="Arial MT"/>
              </a:rPr>
              <a:t>03</a:t>
            </a:r>
            <a:endParaRPr sz="2200">
              <a:latin typeface="Arial MT"/>
              <a:cs typeface="Arial M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76481" y="-38100"/>
            <a:ext cx="18280369" cy="10287000"/>
          </a:xfrm>
          <a:prstGeom prst="rect">
            <a:avLst/>
          </a:prstGeom>
          <a:solidFill>
            <a:schemeClr val="accent1">
              <a:lumMod val="75000"/>
            </a:schemeClr>
          </a:solidFill>
        </p:spPr>
      </p:pic>
      <p:sp>
        <p:nvSpPr>
          <p:cNvPr id="3" name="object 3"/>
          <p:cNvSpPr txBox="1"/>
          <p:nvPr/>
        </p:nvSpPr>
        <p:spPr>
          <a:xfrm>
            <a:off x="1463765" y="3242280"/>
            <a:ext cx="15265400" cy="2725420"/>
          </a:xfrm>
          <a:prstGeom prst="rect">
            <a:avLst/>
          </a:prstGeom>
        </p:spPr>
        <p:txBody>
          <a:bodyPr vert="horz" wrap="square" lIns="0" tIns="12065" rIns="0" bIns="0" rtlCol="0">
            <a:spAutoFit/>
          </a:bodyPr>
          <a:lstStyle/>
          <a:p>
            <a:pPr marL="12700" marR="788670" algn="just">
              <a:lnSpc>
                <a:spcPct val="117000"/>
              </a:lnSpc>
              <a:spcBef>
                <a:spcPts val="95"/>
              </a:spcBef>
            </a:pPr>
            <a:r>
              <a:rPr sz="3000" spc="185" dirty="0">
                <a:solidFill>
                  <a:srgbClr val="FFFFFF"/>
                </a:solidFill>
                <a:latin typeface="Trebuchet MS" panose="020B0603020202020204"/>
                <a:cs typeface="Trebuchet MS" panose="020B0603020202020204"/>
              </a:rPr>
              <a:t>Dari</a:t>
            </a:r>
            <a:r>
              <a:rPr sz="3000" spc="5" dirty="0">
                <a:solidFill>
                  <a:srgbClr val="FFFFFF"/>
                </a:solidFill>
                <a:latin typeface="Trebuchet MS" panose="020B0603020202020204"/>
                <a:cs typeface="Trebuchet MS" panose="020B0603020202020204"/>
              </a:rPr>
              <a:t> </a:t>
            </a:r>
            <a:r>
              <a:rPr sz="3000" spc="65" dirty="0">
                <a:solidFill>
                  <a:srgbClr val="FFFFFF"/>
                </a:solidFill>
                <a:latin typeface="Trebuchet MS" panose="020B0603020202020204"/>
                <a:cs typeface="Trebuchet MS" panose="020B0603020202020204"/>
              </a:rPr>
              <a:t>hasil</a:t>
            </a:r>
            <a:r>
              <a:rPr sz="3000" spc="5" dirty="0">
                <a:solidFill>
                  <a:srgbClr val="FFFFFF"/>
                </a:solidFill>
                <a:latin typeface="Trebuchet MS" panose="020B0603020202020204"/>
                <a:cs typeface="Trebuchet MS" panose="020B0603020202020204"/>
              </a:rPr>
              <a:t> </a:t>
            </a:r>
            <a:r>
              <a:rPr sz="3000" spc="135" dirty="0">
                <a:solidFill>
                  <a:srgbClr val="FFFFFF"/>
                </a:solidFill>
                <a:latin typeface="Trebuchet MS" panose="020B0603020202020204"/>
                <a:cs typeface="Trebuchet MS" panose="020B0603020202020204"/>
              </a:rPr>
              <a:t>pengukuran</a:t>
            </a:r>
            <a:r>
              <a:rPr sz="3000" spc="5" dirty="0">
                <a:solidFill>
                  <a:srgbClr val="FFFFFF"/>
                </a:solidFill>
                <a:latin typeface="Trebuchet MS" panose="020B0603020202020204"/>
                <a:cs typeface="Trebuchet MS" panose="020B0603020202020204"/>
              </a:rPr>
              <a:t> </a:t>
            </a:r>
            <a:r>
              <a:rPr sz="3000" spc="100" dirty="0">
                <a:solidFill>
                  <a:srgbClr val="FFFFFF"/>
                </a:solidFill>
                <a:latin typeface="Trebuchet MS" panose="020B0603020202020204"/>
                <a:cs typeface="Trebuchet MS" panose="020B0603020202020204"/>
              </a:rPr>
              <a:t>Indeks</a:t>
            </a:r>
            <a:r>
              <a:rPr sz="3000" spc="5" dirty="0">
                <a:solidFill>
                  <a:srgbClr val="FFFFFF"/>
                </a:solidFill>
                <a:latin typeface="Trebuchet MS" panose="020B0603020202020204"/>
                <a:cs typeface="Trebuchet MS" panose="020B0603020202020204"/>
              </a:rPr>
              <a:t> </a:t>
            </a:r>
            <a:r>
              <a:rPr sz="3000" spc="70" dirty="0">
                <a:solidFill>
                  <a:srgbClr val="FFFFFF"/>
                </a:solidFill>
                <a:latin typeface="Trebuchet MS" panose="020B0603020202020204"/>
                <a:cs typeface="Trebuchet MS" panose="020B0603020202020204"/>
              </a:rPr>
              <a:t>Keinsinyuran</a:t>
            </a:r>
            <a:r>
              <a:rPr sz="3000" spc="5"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PII</a:t>
            </a:r>
            <a:r>
              <a:rPr sz="3000" spc="5" dirty="0">
                <a:solidFill>
                  <a:srgbClr val="FFFFFF"/>
                </a:solidFill>
                <a:latin typeface="Trebuchet MS" panose="020B0603020202020204"/>
                <a:cs typeface="Trebuchet MS" panose="020B0603020202020204"/>
              </a:rPr>
              <a:t> </a:t>
            </a:r>
            <a:r>
              <a:rPr sz="3000" spc="145" dirty="0">
                <a:solidFill>
                  <a:srgbClr val="FFFFFF"/>
                </a:solidFill>
                <a:latin typeface="Trebuchet MS" panose="020B0603020202020204"/>
                <a:cs typeface="Trebuchet MS" panose="020B0603020202020204"/>
              </a:rPr>
              <a:t>setiap</a:t>
            </a:r>
            <a:r>
              <a:rPr sz="3000" spc="5"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tahun,</a:t>
            </a:r>
            <a:r>
              <a:rPr sz="3000" spc="5" dirty="0">
                <a:solidFill>
                  <a:srgbClr val="FFFFFF"/>
                </a:solidFill>
                <a:latin typeface="Trebuchet MS" panose="020B0603020202020204"/>
                <a:cs typeface="Trebuchet MS" panose="020B0603020202020204"/>
              </a:rPr>
              <a:t> </a:t>
            </a:r>
            <a:r>
              <a:rPr sz="3000" spc="235" dirty="0">
                <a:solidFill>
                  <a:srgbClr val="FFFFFF"/>
                </a:solidFill>
                <a:latin typeface="Trebuchet MS" panose="020B0603020202020204"/>
                <a:cs typeface="Trebuchet MS" panose="020B0603020202020204"/>
              </a:rPr>
              <a:t>akan</a:t>
            </a:r>
            <a:r>
              <a:rPr sz="3000" spc="5" dirty="0">
                <a:solidFill>
                  <a:srgbClr val="FFFFFF"/>
                </a:solidFill>
                <a:latin typeface="Trebuchet MS" panose="020B0603020202020204"/>
                <a:cs typeface="Trebuchet MS" panose="020B0603020202020204"/>
              </a:rPr>
              <a:t> </a:t>
            </a:r>
            <a:r>
              <a:rPr sz="3000" spc="135" dirty="0">
                <a:solidFill>
                  <a:srgbClr val="FFFFFF"/>
                </a:solidFill>
                <a:latin typeface="Trebuchet MS" panose="020B0603020202020204"/>
                <a:cs typeface="Trebuchet MS" panose="020B0603020202020204"/>
              </a:rPr>
              <a:t>diberikan </a:t>
            </a:r>
            <a:r>
              <a:rPr sz="3000" spc="265" dirty="0">
                <a:solidFill>
                  <a:srgbClr val="FFFFFF"/>
                </a:solidFill>
                <a:latin typeface="Trebuchet MS" panose="020B0603020202020204"/>
                <a:cs typeface="Trebuchet MS" panose="020B0603020202020204"/>
              </a:rPr>
              <a:t>penghargaan</a:t>
            </a:r>
            <a:r>
              <a:rPr sz="3000" spc="55" dirty="0">
                <a:solidFill>
                  <a:srgbClr val="FFFFFF"/>
                </a:solidFill>
                <a:latin typeface="Trebuchet MS" panose="020B0603020202020204"/>
                <a:cs typeface="Trebuchet MS" panose="020B0603020202020204"/>
              </a:rPr>
              <a:t> </a:t>
            </a:r>
            <a:r>
              <a:rPr sz="3000" spc="295" dirty="0">
                <a:solidFill>
                  <a:srgbClr val="FFFFFF"/>
                </a:solidFill>
                <a:latin typeface="Trebuchet MS" panose="020B0603020202020204"/>
                <a:cs typeface="Trebuchet MS" panose="020B0603020202020204"/>
              </a:rPr>
              <a:t>kepada</a:t>
            </a:r>
            <a:r>
              <a:rPr sz="3000" spc="55"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sejumlah</a:t>
            </a:r>
            <a:r>
              <a:rPr sz="3000" spc="55" dirty="0">
                <a:solidFill>
                  <a:srgbClr val="FFFFFF"/>
                </a:solidFill>
                <a:latin typeface="Trebuchet MS" panose="020B0603020202020204"/>
                <a:cs typeface="Trebuchet MS" panose="020B0603020202020204"/>
              </a:rPr>
              <a:t> </a:t>
            </a:r>
            <a:r>
              <a:rPr sz="3000" spc="235" dirty="0">
                <a:solidFill>
                  <a:srgbClr val="FFFFFF"/>
                </a:solidFill>
                <a:latin typeface="Trebuchet MS" panose="020B0603020202020204"/>
                <a:cs typeface="Trebuchet MS" panose="020B0603020202020204"/>
              </a:rPr>
              <a:t>daerah</a:t>
            </a:r>
            <a:r>
              <a:rPr sz="3000" spc="55" dirty="0">
                <a:solidFill>
                  <a:srgbClr val="FFFFFF"/>
                </a:solidFill>
                <a:latin typeface="Trebuchet MS" panose="020B0603020202020204"/>
                <a:cs typeface="Trebuchet MS" panose="020B0603020202020204"/>
              </a:rPr>
              <a:t> </a:t>
            </a:r>
            <a:r>
              <a:rPr sz="3000" spc="200" dirty="0">
                <a:solidFill>
                  <a:srgbClr val="FFFFFF"/>
                </a:solidFill>
                <a:latin typeface="Trebuchet MS" panose="020B0603020202020204"/>
                <a:cs typeface="Trebuchet MS" panose="020B0603020202020204"/>
              </a:rPr>
              <a:t>berupa</a:t>
            </a:r>
            <a:r>
              <a:rPr sz="3000" spc="60" dirty="0">
                <a:solidFill>
                  <a:srgbClr val="FFFFFF"/>
                </a:solidFill>
                <a:latin typeface="Trebuchet MS" panose="020B0603020202020204"/>
                <a:cs typeface="Trebuchet MS" panose="020B0603020202020204"/>
              </a:rPr>
              <a:t> </a:t>
            </a:r>
            <a:r>
              <a:rPr sz="3000" spc="240" dirty="0">
                <a:solidFill>
                  <a:srgbClr val="FFFFFF"/>
                </a:solidFill>
                <a:latin typeface="Trebuchet MS" panose="020B0603020202020204"/>
                <a:cs typeface="Trebuchet MS" panose="020B0603020202020204"/>
              </a:rPr>
              <a:t>Penghargaan</a:t>
            </a:r>
            <a:r>
              <a:rPr sz="3000" spc="55" dirty="0">
                <a:solidFill>
                  <a:srgbClr val="FFFFFF"/>
                </a:solidFill>
                <a:latin typeface="Trebuchet MS" panose="020B0603020202020204"/>
                <a:cs typeface="Trebuchet MS" panose="020B0603020202020204"/>
              </a:rPr>
              <a:t> </a:t>
            </a:r>
            <a:r>
              <a:rPr sz="3000" spc="70" dirty="0">
                <a:solidFill>
                  <a:srgbClr val="FFFFFF"/>
                </a:solidFill>
                <a:latin typeface="Trebuchet MS" panose="020B0603020202020204"/>
                <a:cs typeface="Trebuchet MS" panose="020B0603020202020204"/>
              </a:rPr>
              <a:t>Keinsinyuran</a:t>
            </a:r>
            <a:r>
              <a:rPr sz="3000" spc="55" dirty="0">
                <a:solidFill>
                  <a:srgbClr val="FFFFFF"/>
                </a:solidFill>
                <a:latin typeface="Trebuchet MS" panose="020B0603020202020204"/>
                <a:cs typeface="Trebuchet MS" panose="020B0603020202020204"/>
              </a:rPr>
              <a:t> </a:t>
            </a:r>
            <a:r>
              <a:rPr sz="3000" spc="-20" dirty="0">
                <a:solidFill>
                  <a:srgbClr val="FFFFFF"/>
                </a:solidFill>
                <a:latin typeface="Trebuchet MS" panose="020B0603020202020204"/>
                <a:cs typeface="Trebuchet MS" panose="020B0603020202020204"/>
              </a:rPr>
              <a:t>PII.</a:t>
            </a:r>
            <a:endParaRPr sz="3000">
              <a:latin typeface="Trebuchet MS" panose="020B0603020202020204"/>
              <a:cs typeface="Trebuchet MS" panose="020B0603020202020204"/>
            </a:endParaRPr>
          </a:p>
          <a:p>
            <a:pPr algn="just">
              <a:lnSpc>
                <a:spcPct val="100000"/>
              </a:lnSpc>
              <a:spcBef>
                <a:spcPts val="715"/>
              </a:spcBef>
            </a:pPr>
            <a:endParaRPr sz="3000">
              <a:latin typeface="Trebuchet MS" panose="020B0603020202020204"/>
              <a:cs typeface="Trebuchet MS" panose="020B0603020202020204"/>
            </a:endParaRPr>
          </a:p>
          <a:p>
            <a:pPr marL="12700" marR="5080" algn="just">
              <a:lnSpc>
                <a:spcPct val="117000"/>
              </a:lnSpc>
              <a:spcBef>
                <a:spcPts val="5"/>
              </a:spcBef>
            </a:pPr>
            <a:r>
              <a:rPr sz="3000" spc="295" dirty="0">
                <a:solidFill>
                  <a:srgbClr val="FFFFFF"/>
                </a:solidFill>
                <a:latin typeface="Trebuchet MS" panose="020B0603020202020204"/>
                <a:cs typeface="Trebuchet MS" panose="020B0603020202020204"/>
              </a:rPr>
              <a:t>PENGHARGAAN</a:t>
            </a:r>
            <a:r>
              <a:rPr sz="3000" spc="20" dirty="0">
                <a:solidFill>
                  <a:srgbClr val="FFFFFF"/>
                </a:solidFill>
                <a:latin typeface="Trebuchet MS" panose="020B0603020202020204"/>
                <a:cs typeface="Trebuchet MS" panose="020B0603020202020204"/>
              </a:rPr>
              <a:t> </a:t>
            </a:r>
            <a:r>
              <a:rPr sz="3000" spc="204" dirty="0">
                <a:solidFill>
                  <a:srgbClr val="FFFFFF"/>
                </a:solidFill>
                <a:latin typeface="Trebuchet MS" panose="020B0603020202020204"/>
                <a:cs typeface="Trebuchet MS" panose="020B0603020202020204"/>
              </a:rPr>
              <a:t>KEINSINYURAN</a:t>
            </a:r>
            <a:r>
              <a:rPr sz="3000" spc="20" dirty="0">
                <a:solidFill>
                  <a:srgbClr val="FFFFFF"/>
                </a:solidFill>
                <a:latin typeface="Trebuchet MS" panose="020B0603020202020204"/>
                <a:cs typeface="Trebuchet MS" panose="020B0603020202020204"/>
              </a:rPr>
              <a:t> </a:t>
            </a:r>
            <a:r>
              <a:rPr sz="3000" dirty="0">
                <a:solidFill>
                  <a:srgbClr val="FFFFFF"/>
                </a:solidFill>
                <a:latin typeface="Trebuchet MS" panose="020B0603020202020204"/>
                <a:cs typeface="Trebuchet MS" panose="020B0603020202020204"/>
              </a:rPr>
              <a:t>PII</a:t>
            </a:r>
            <a:r>
              <a:rPr sz="3000" spc="20" dirty="0">
                <a:solidFill>
                  <a:srgbClr val="FFFFFF"/>
                </a:solidFill>
                <a:latin typeface="Trebuchet MS" panose="020B0603020202020204"/>
                <a:cs typeface="Trebuchet MS" panose="020B0603020202020204"/>
              </a:rPr>
              <a:t> </a:t>
            </a:r>
            <a:r>
              <a:rPr sz="3000" spc="254" dirty="0">
                <a:solidFill>
                  <a:srgbClr val="FFFFFF"/>
                </a:solidFill>
                <a:latin typeface="Trebuchet MS" panose="020B0603020202020204"/>
                <a:cs typeface="Trebuchet MS" panose="020B0603020202020204"/>
              </a:rPr>
              <a:t>adalah</a:t>
            </a:r>
            <a:r>
              <a:rPr sz="3000" spc="20" dirty="0">
                <a:solidFill>
                  <a:srgbClr val="FFFFFF"/>
                </a:solidFill>
                <a:latin typeface="Trebuchet MS" panose="020B0603020202020204"/>
                <a:cs typeface="Trebuchet MS" panose="020B0603020202020204"/>
              </a:rPr>
              <a:t> </a:t>
            </a:r>
            <a:r>
              <a:rPr sz="3000" spc="265" dirty="0">
                <a:solidFill>
                  <a:srgbClr val="FFFFFF"/>
                </a:solidFill>
                <a:latin typeface="Trebuchet MS" panose="020B0603020202020204"/>
                <a:cs typeface="Trebuchet MS" panose="020B0603020202020204"/>
              </a:rPr>
              <a:t>penghargaan</a:t>
            </a:r>
            <a:r>
              <a:rPr sz="3000" spc="20" dirty="0">
                <a:solidFill>
                  <a:srgbClr val="FFFFFF"/>
                </a:solidFill>
                <a:latin typeface="Trebuchet MS" panose="020B0603020202020204"/>
                <a:cs typeface="Trebuchet MS" panose="020B0603020202020204"/>
              </a:rPr>
              <a:t> </a:t>
            </a:r>
            <a:r>
              <a:rPr sz="3000" spc="110" dirty="0">
                <a:solidFill>
                  <a:srgbClr val="FFFFFF"/>
                </a:solidFill>
                <a:latin typeface="Trebuchet MS" panose="020B0603020202020204"/>
                <a:cs typeface="Trebuchet MS" panose="020B0603020202020204"/>
              </a:rPr>
              <a:t>tahunan</a:t>
            </a:r>
            <a:r>
              <a:rPr sz="3000" spc="20" dirty="0">
                <a:solidFill>
                  <a:srgbClr val="FFFFFF"/>
                </a:solidFill>
                <a:latin typeface="Trebuchet MS" panose="020B0603020202020204"/>
                <a:cs typeface="Trebuchet MS" panose="020B0603020202020204"/>
              </a:rPr>
              <a:t> </a:t>
            </a:r>
            <a:r>
              <a:rPr sz="3000" spc="285" dirty="0">
                <a:solidFill>
                  <a:srgbClr val="FFFFFF"/>
                </a:solidFill>
                <a:latin typeface="Trebuchet MS" panose="020B0603020202020204"/>
                <a:cs typeface="Trebuchet MS" panose="020B0603020202020204"/>
              </a:rPr>
              <a:t>kepada </a:t>
            </a:r>
            <a:r>
              <a:rPr sz="3000" spc="110" dirty="0">
                <a:solidFill>
                  <a:srgbClr val="FFFFFF"/>
                </a:solidFill>
                <a:latin typeface="Trebuchet MS" panose="020B0603020202020204"/>
                <a:cs typeface="Trebuchet MS" panose="020B0603020202020204"/>
              </a:rPr>
              <a:t>pemerintah</a:t>
            </a:r>
            <a:r>
              <a:rPr sz="3000" spc="30" dirty="0">
                <a:solidFill>
                  <a:srgbClr val="FFFFFF"/>
                </a:solidFill>
                <a:latin typeface="Trebuchet MS" panose="020B0603020202020204"/>
                <a:cs typeface="Trebuchet MS" panose="020B0603020202020204"/>
              </a:rPr>
              <a:t> </a:t>
            </a:r>
            <a:r>
              <a:rPr sz="3000" spc="235" dirty="0">
                <a:solidFill>
                  <a:srgbClr val="FFFFFF"/>
                </a:solidFill>
                <a:latin typeface="Trebuchet MS" panose="020B0603020202020204"/>
                <a:cs typeface="Trebuchet MS" panose="020B0603020202020204"/>
              </a:rPr>
              <a:t>daerah</a:t>
            </a:r>
            <a:r>
              <a:rPr sz="3000" spc="35" dirty="0">
                <a:solidFill>
                  <a:srgbClr val="FFFFFF"/>
                </a:solidFill>
                <a:latin typeface="Trebuchet MS" panose="020B0603020202020204"/>
                <a:cs typeface="Trebuchet MS" panose="020B0603020202020204"/>
              </a:rPr>
              <a:t> </a:t>
            </a:r>
            <a:r>
              <a:rPr lang="en-US" altLang="en-US" sz="3000" spc="35" dirty="0">
                <a:solidFill>
                  <a:srgbClr val="FFFFFF"/>
                </a:solidFill>
                <a:latin typeface="Trebuchet MS" panose="020B0603020202020204"/>
                <a:cs typeface="Trebuchet MS" panose="020B0603020202020204"/>
              </a:rPr>
              <a:t>dengan</a:t>
            </a:r>
            <a:r>
              <a:rPr sz="3000" spc="35" dirty="0">
                <a:solidFill>
                  <a:srgbClr val="FFFFFF"/>
                </a:solidFill>
                <a:latin typeface="Trebuchet MS" panose="020B0603020202020204"/>
                <a:cs typeface="Trebuchet MS" panose="020B0603020202020204"/>
              </a:rPr>
              <a:t> </a:t>
            </a:r>
            <a:r>
              <a:rPr sz="3000" spc="100" dirty="0">
                <a:solidFill>
                  <a:srgbClr val="FFFFFF"/>
                </a:solidFill>
                <a:latin typeface="Trebuchet MS" panose="020B0603020202020204"/>
                <a:cs typeface="Trebuchet MS" panose="020B0603020202020204"/>
              </a:rPr>
              <a:t>indeks</a:t>
            </a:r>
            <a:r>
              <a:rPr sz="3000" spc="30" dirty="0">
                <a:solidFill>
                  <a:srgbClr val="FFFFFF"/>
                </a:solidFill>
                <a:latin typeface="Trebuchet MS" panose="020B0603020202020204"/>
                <a:cs typeface="Trebuchet MS" panose="020B0603020202020204"/>
              </a:rPr>
              <a:t> </a:t>
            </a:r>
            <a:r>
              <a:rPr sz="3000" spc="110" dirty="0">
                <a:solidFill>
                  <a:srgbClr val="FFFFFF"/>
                </a:solidFill>
                <a:latin typeface="Trebuchet MS" panose="020B0603020202020204"/>
                <a:cs typeface="Trebuchet MS" panose="020B0603020202020204"/>
              </a:rPr>
              <a:t>tertinggi</a:t>
            </a:r>
            <a:r>
              <a:rPr lang="en-US" altLang="en-US" sz="3000" spc="110" dirty="0">
                <a:solidFill>
                  <a:srgbClr val="FFFFFF"/>
                </a:solidFill>
                <a:latin typeface="Trebuchet MS" panose="020B0603020202020204"/>
                <a:cs typeface="Trebuchet MS" panose="020B0603020202020204"/>
              </a:rPr>
              <a:t>, </a:t>
            </a:r>
            <a:r>
              <a:rPr sz="3000" spc="254" dirty="0">
                <a:solidFill>
                  <a:srgbClr val="FFFFFF"/>
                </a:solidFill>
                <a:latin typeface="Trebuchet MS" panose="020B0603020202020204"/>
                <a:cs typeface="Trebuchet MS" panose="020B0603020202020204"/>
              </a:rPr>
              <a:t>dibagi</a:t>
            </a:r>
            <a:r>
              <a:rPr sz="3000" spc="35" dirty="0">
                <a:solidFill>
                  <a:srgbClr val="FFFFFF"/>
                </a:solidFill>
                <a:latin typeface="Trebuchet MS" panose="020B0603020202020204"/>
                <a:cs typeface="Trebuchet MS" panose="020B0603020202020204"/>
              </a:rPr>
              <a:t> </a:t>
            </a:r>
            <a:r>
              <a:rPr sz="3000" spc="105" dirty="0">
                <a:solidFill>
                  <a:srgbClr val="FFFFFF"/>
                </a:solidFill>
                <a:latin typeface="Trebuchet MS" panose="020B0603020202020204"/>
                <a:cs typeface="Trebuchet MS" panose="020B0603020202020204"/>
              </a:rPr>
              <a:t>menjadi</a:t>
            </a:r>
            <a:r>
              <a:rPr sz="3000" spc="30" dirty="0">
                <a:solidFill>
                  <a:srgbClr val="FFFFFF"/>
                </a:solidFill>
                <a:latin typeface="Trebuchet MS" panose="020B0603020202020204"/>
                <a:cs typeface="Trebuchet MS" panose="020B0603020202020204"/>
              </a:rPr>
              <a:t> </a:t>
            </a:r>
            <a:r>
              <a:rPr sz="3000" spc="270" dirty="0">
                <a:solidFill>
                  <a:srgbClr val="FFFFFF"/>
                </a:solidFill>
                <a:latin typeface="Trebuchet MS" panose="020B0603020202020204"/>
                <a:cs typeface="Trebuchet MS" panose="020B0603020202020204"/>
              </a:rPr>
              <a:t>beberapa </a:t>
            </a:r>
            <a:r>
              <a:rPr sz="3000" spc="165" dirty="0">
                <a:solidFill>
                  <a:srgbClr val="FFFFFF"/>
                </a:solidFill>
                <a:latin typeface="Trebuchet MS" panose="020B0603020202020204"/>
                <a:cs typeface="Trebuchet MS" panose="020B0603020202020204"/>
              </a:rPr>
              <a:t>kategori</a:t>
            </a:r>
            <a:r>
              <a:rPr sz="3000" spc="135" dirty="0">
                <a:solidFill>
                  <a:srgbClr val="FFFFFF"/>
                </a:solidFill>
                <a:latin typeface="Trebuchet MS" panose="020B0603020202020204"/>
                <a:cs typeface="Trebuchet MS" panose="020B0603020202020204"/>
              </a:rPr>
              <a:t>.</a:t>
            </a:r>
            <a:endParaRPr sz="3000">
              <a:latin typeface="Trebuchet MS" panose="020B0603020202020204"/>
              <a:cs typeface="Trebuchet MS" panose="020B0603020202020204"/>
            </a:endParaRPr>
          </a:p>
        </p:txBody>
      </p:sp>
      <p:sp>
        <p:nvSpPr>
          <p:cNvPr id="4" name="object 4"/>
          <p:cNvSpPr txBox="1">
            <a:spLocks noGrp="1"/>
          </p:cNvSpPr>
          <p:nvPr>
            <p:ph type="title"/>
          </p:nvPr>
        </p:nvSpPr>
        <p:spPr>
          <a:xfrm>
            <a:off x="1016000" y="625747"/>
            <a:ext cx="11769725" cy="1363980"/>
          </a:xfrm>
          <a:prstGeom prst="rect">
            <a:avLst/>
          </a:prstGeom>
        </p:spPr>
        <p:txBody>
          <a:bodyPr vert="horz" wrap="square" lIns="0" tIns="105805" rIns="0" bIns="0" rtlCol="0">
            <a:spAutoFit/>
          </a:bodyPr>
          <a:lstStyle/>
          <a:p>
            <a:pPr marL="12700">
              <a:lnSpc>
                <a:spcPct val="100000"/>
              </a:lnSpc>
              <a:spcBef>
                <a:spcPts val="370"/>
              </a:spcBef>
            </a:pPr>
            <a:r>
              <a:rPr lang="en-US" spc="-290" dirty="0">
                <a:solidFill>
                  <a:srgbClr val="040E0C"/>
                </a:solidFill>
              </a:rPr>
              <a:t>3</a:t>
            </a:r>
            <a:r>
              <a:rPr spc="-290" dirty="0">
                <a:solidFill>
                  <a:srgbClr val="040E0C"/>
                </a:solidFill>
              </a:rPr>
              <a:t>.</a:t>
            </a:r>
            <a:r>
              <a:rPr lang="en-US" spc="-290" dirty="0">
                <a:solidFill>
                  <a:srgbClr val="040E0C"/>
                </a:solidFill>
              </a:rPr>
              <a:t>     </a:t>
            </a:r>
            <a:r>
              <a:rPr spc="-290" dirty="0">
                <a:solidFill>
                  <a:srgbClr val="040E0C"/>
                </a:solidFill>
              </a:rPr>
              <a:t>HASIL</a:t>
            </a:r>
            <a:r>
              <a:rPr spc="-190" dirty="0">
                <a:solidFill>
                  <a:srgbClr val="040E0C"/>
                </a:solidFill>
              </a:rPr>
              <a:t> </a:t>
            </a:r>
            <a:r>
              <a:rPr dirty="0">
                <a:solidFill>
                  <a:srgbClr val="040E0C"/>
                </a:solidFill>
              </a:rPr>
              <a:t>DAN</a:t>
            </a:r>
            <a:r>
              <a:rPr spc="-290" dirty="0">
                <a:solidFill>
                  <a:srgbClr val="040E0C"/>
                </a:solidFill>
              </a:rPr>
              <a:t> </a:t>
            </a:r>
            <a:r>
              <a:rPr spc="-10" dirty="0">
                <a:solidFill>
                  <a:srgbClr val="040E0C"/>
                </a:solidFill>
              </a:rPr>
              <a:t>MANFAAT</a:t>
            </a:r>
            <a:endParaRPr spc="-10" dirty="0">
              <a:solidFill>
                <a:srgbClr val="040E0C"/>
              </a:solidFill>
            </a:endParaRPr>
          </a:p>
          <a:p>
            <a:pPr marL="460375">
              <a:lnSpc>
                <a:spcPct val="100000"/>
              </a:lnSpc>
              <a:spcBef>
                <a:spcPts val="215"/>
              </a:spcBef>
            </a:pPr>
            <a:r>
              <a:rPr lang="en-US" sz="3500" b="0" spc="215" dirty="0">
                <a:solidFill>
                  <a:srgbClr val="585858"/>
                </a:solidFill>
                <a:latin typeface="Arial MT"/>
                <a:cs typeface="Arial MT"/>
              </a:rPr>
              <a:t>      </a:t>
            </a:r>
            <a:r>
              <a:rPr sz="3500" spc="215" dirty="0">
                <a:solidFill>
                  <a:schemeClr val="tx1"/>
                </a:solidFill>
                <a:latin typeface="Arial MT"/>
                <a:cs typeface="Arial MT"/>
              </a:rPr>
              <a:t>Penghargaan</a:t>
            </a:r>
            <a:r>
              <a:rPr sz="3500" spc="80" dirty="0">
                <a:solidFill>
                  <a:schemeClr val="tx1"/>
                </a:solidFill>
                <a:latin typeface="Arial MT"/>
                <a:cs typeface="Arial MT"/>
              </a:rPr>
              <a:t> </a:t>
            </a:r>
            <a:r>
              <a:rPr sz="3500" spc="125" dirty="0">
                <a:solidFill>
                  <a:schemeClr val="tx1"/>
                </a:solidFill>
                <a:latin typeface="Arial MT"/>
                <a:cs typeface="Arial MT"/>
              </a:rPr>
              <a:t>Keinsinyuran</a:t>
            </a:r>
            <a:r>
              <a:rPr sz="3500" spc="80" dirty="0">
                <a:solidFill>
                  <a:schemeClr val="tx1"/>
                </a:solidFill>
                <a:latin typeface="Arial MT"/>
                <a:cs typeface="Arial MT"/>
              </a:rPr>
              <a:t> </a:t>
            </a:r>
            <a:r>
              <a:rPr sz="3500" spc="-25" dirty="0">
                <a:solidFill>
                  <a:schemeClr val="tx1"/>
                </a:solidFill>
                <a:latin typeface="Arial MT"/>
                <a:cs typeface="Arial MT"/>
              </a:rPr>
              <a:t>PII</a:t>
            </a:r>
            <a:endParaRPr sz="3500" spc="-25" dirty="0">
              <a:solidFill>
                <a:schemeClr val="tx1"/>
              </a:solidFill>
              <a:latin typeface="Arial MT"/>
              <a:cs typeface="Arial MT"/>
            </a:endParaRPr>
          </a:p>
        </p:txBody>
      </p:sp>
      <p:sp>
        <p:nvSpPr>
          <p:cNvPr id="5" name="object 5"/>
          <p:cNvSpPr txBox="1"/>
          <p:nvPr/>
        </p:nvSpPr>
        <p:spPr>
          <a:xfrm>
            <a:off x="974090" y="7936865"/>
            <a:ext cx="14885670" cy="1703705"/>
          </a:xfrm>
          <a:prstGeom prst="rect">
            <a:avLst/>
          </a:prstGeom>
        </p:spPr>
        <p:txBody>
          <a:bodyPr vert="horz" wrap="square" lIns="0" tIns="12065" rIns="0" bIns="0" rtlCol="0">
            <a:noAutofit/>
          </a:bodyPr>
          <a:lstStyle/>
          <a:p>
            <a:pPr marL="12700" marR="338455" algn="just">
              <a:lnSpc>
                <a:spcPct val="117000"/>
              </a:lnSpc>
              <a:spcBef>
                <a:spcPts val="95"/>
              </a:spcBef>
            </a:pPr>
            <a:r>
              <a:rPr sz="3000" b="1" spc="140" dirty="0">
                <a:solidFill>
                  <a:schemeClr val="tx1"/>
                </a:solidFill>
                <a:latin typeface="Arial" panose="020B0604020202020204"/>
                <a:cs typeface="Arial" panose="020B0604020202020204"/>
              </a:rPr>
              <a:t>Penghargaan</a:t>
            </a:r>
            <a:r>
              <a:rPr sz="3000" b="1" spc="180" dirty="0">
                <a:solidFill>
                  <a:schemeClr val="tx1"/>
                </a:solidFill>
                <a:latin typeface="Arial" panose="020B0604020202020204"/>
                <a:cs typeface="Arial" panose="020B0604020202020204"/>
              </a:rPr>
              <a:t> </a:t>
            </a:r>
            <a:r>
              <a:rPr sz="3000" b="1" spc="-10" dirty="0">
                <a:solidFill>
                  <a:schemeClr val="tx1"/>
                </a:solidFill>
                <a:latin typeface="Arial" panose="020B0604020202020204"/>
                <a:cs typeface="Arial" panose="020B0604020202020204"/>
              </a:rPr>
              <a:t>Keinsinyuran </a:t>
            </a:r>
            <a:r>
              <a:rPr lang="en-US" altLang="en-US" sz="3000" b="1" spc="-10" dirty="0">
                <a:solidFill>
                  <a:schemeClr val="tx1"/>
                </a:solidFill>
                <a:latin typeface="Arial" panose="020B0604020202020204"/>
                <a:cs typeface="Arial" panose="020B0604020202020204"/>
              </a:rPr>
              <a:t>PII </a:t>
            </a:r>
            <a:r>
              <a:rPr sz="3000" b="1" spc="185" dirty="0">
                <a:solidFill>
                  <a:schemeClr val="tx1"/>
                </a:solidFill>
                <a:latin typeface="Arial" panose="020B0604020202020204"/>
                <a:cs typeface="Arial" panose="020B0604020202020204"/>
              </a:rPr>
              <a:t>pertama</a:t>
            </a:r>
            <a:r>
              <a:rPr sz="3000" b="1" spc="125" dirty="0">
                <a:solidFill>
                  <a:schemeClr val="tx1"/>
                </a:solidFill>
                <a:latin typeface="Arial" panose="020B0604020202020204"/>
                <a:cs typeface="Arial" panose="020B0604020202020204"/>
              </a:rPr>
              <a:t> </a:t>
            </a:r>
            <a:r>
              <a:rPr sz="3000" b="1" spc="210" dirty="0">
                <a:solidFill>
                  <a:schemeClr val="tx1"/>
                </a:solidFill>
                <a:latin typeface="Arial" panose="020B0604020202020204"/>
                <a:cs typeface="Arial" panose="020B0604020202020204"/>
              </a:rPr>
              <a:t>akan</a:t>
            </a:r>
            <a:r>
              <a:rPr sz="3000" b="1" spc="130" dirty="0">
                <a:solidFill>
                  <a:schemeClr val="tx1"/>
                </a:solidFill>
                <a:latin typeface="Arial" panose="020B0604020202020204"/>
                <a:cs typeface="Arial" panose="020B0604020202020204"/>
              </a:rPr>
              <a:t> </a:t>
            </a:r>
            <a:r>
              <a:rPr sz="3000" b="1" spc="190" dirty="0">
                <a:solidFill>
                  <a:schemeClr val="tx1"/>
                </a:solidFill>
                <a:latin typeface="Arial" panose="020B0604020202020204"/>
                <a:cs typeface="Arial" panose="020B0604020202020204"/>
              </a:rPr>
              <a:t>di</a:t>
            </a:r>
            <a:r>
              <a:rPr lang="en-US" altLang="en-US" sz="3000" b="1" spc="190" dirty="0">
                <a:solidFill>
                  <a:schemeClr val="tx1"/>
                </a:solidFill>
                <a:latin typeface="Arial" panose="020B0604020202020204"/>
                <a:cs typeface="Arial" panose="020B0604020202020204"/>
              </a:rPr>
              <a:t>serahkan kepada Pemerintah Daerah dengan capaian Indeks Keinsinyuran terbaik pada tanggal</a:t>
            </a:r>
            <a:r>
              <a:rPr lang="en-US" altLang="en-US" sz="3000" b="1" spc="190" dirty="0">
                <a:solidFill>
                  <a:srgbClr val="7030A0"/>
                </a:solidFill>
                <a:latin typeface="Arial" panose="020B0604020202020204"/>
                <a:cs typeface="Arial" panose="020B0604020202020204"/>
              </a:rPr>
              <a:t> </a:t>
            </a:r>
            <a:r>
              <a:rPr lang="en-US" altLang="en-US" sz="3000" b="1" spc="190" dirty="0">
                <a:solidFill>
                  <a:srgbClr val="FFC000"/>
                </a:solidFill>
                <a:latin typeface="Arial" panose="020B0604020202020204"/>
                <a:cs typeface="Arial" panose="020B0604020202020204"/>
              </a:rPr>
              <a:t>10 Agustus 2026</a:t>
            </a:r>
            <a:r>
              <a:rPr lang="en-US" altLang="en-US" sz="3000" b="1" spc="190" dirty="0">
                <a:solidFill>
                  <a:srgbClr val="0070C0"/>
                </a:solidFill>
                <a:latin typeface="Arial" panose="020B0604020202020204"/>
                <a:cs typeface="Arial" panose="020B0604020202020204"/>
              </a:rPr>
              <a:t> </a:t>
            </a:r>
            <a:r>
              <a:rPr lang="en-US" altLang="en-US" sz="3000" b="1" spc="190" dirty="0">
                <a:solidFill>
                  <a:srgbClr val="FFFF00"/>
                </a:solidFill>
                <a:latin typeface="Arial" panose="020B0604020202020204"/>
                <a:cs typeface="Arial" panose="020B0604020202020204"/>
              </a:rPr>
              <a:t>yang bertepatan dengan HAKTEKNAS 2026.</a:t>
            </a:r>
            <a:endParaRPr sz="3000" b="1">
              <a:solidFill>
                <a:srgbClr val="FFFF00"/>
              </a:solidFill>
              <a:latin typeface="Arial" panose="020B0604020202020204"/>
              <a:cs typeface="Arial" panose="020B0604020202020204"/>
            </a:endParaRPr>
          </a:p>
          <a:p>
            <a:pPr>
              <a:lnSpc>
                <a:spcPct val="100000"/>
              </a:lnSpc>
              <a:spcBef>
                <a:spcPts val="410"/>
              </a:spcBef>
            </a:pPr>
            <a:endParaRPr sz="3000">
              <a:solidFill>
                <a:srgbClr val="FFFF00"/>
              </a:solidFill>
              <a:latin typeface="Arial" panose="020B0604020202020204"/>
              <a:cs typeface="Arial" panose="020B0604020202020204"/>
            </a:endParaRPr>
          </a:p>
          <a:p>
            <a:pPr marR="5080" algn="r">
              <a:lnSpc>
                <a:spcPct val="100000"/>
              </a:lnSpc>
            </a:pPr>
            <a:r>
              <a:rPr sz="2200" spc="220" dirty="0">
                <a:solidFill>
                  <a:srgbClr val="040E0C"/>
                </a:solidFill>
                <a:latin typeface="Arial MT"/>
                <a:cs typeface="Arial MT"/>
              </a:rPr>
              <a:t>06</a:t>
            </a:r>
            <a:endParaRPr sz="2200">
              <a:latin typeface="Arial MT"/>
              <a:cs typeface="Arial M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1" cstate="print"/>
          <a:stretch>
            <a:fillRect/>
          </a:stretch>
        </p:blipFill>
        <p:spPr>
          <a:xfrm>
            <a:off x="8255" y="-41910"/>
            <a:ext cx="18280380" cy="10287000"/>
          </a:xfrm>
          <a:prstGeom prst="rect">
            <a:avLst/>
          </a:prstGeom>
          <a:solidFill>
            <a:schemeClr val="accent1">
              <a:lumMod val="75000"/>
            </a:schemeClr>
          </a:solidFill>
        </p:spPr>
      </p:pic>
      <p:sp>
        <p:nvSpPr>
          <p:cNvPr id="6" name="object 6"/>
          <p:cNvSpPr txBox="1">
            <a:spLocks noGrp="1"/>
          </p:cNvSpPr>
          <p:nvPr>
            <p:ph type="title"/>
          </p:nvPr>
        </p:nvSpPr>
        <p:spPr>
          <a:xfrm>
            <a:off x="1016000" y="625747"/>
            <a:ext cx="11769725" cy="704850"/>
          </a:xfrm>
          <a:prstGeom prst="rect">
            <a:avLst/>
          </a:prstGeom>
        </p:spPr>
        <p:txBody>
          <a:bodyPr vert="horz" wrap="square" lIns="0" tIns="12700" rIns="0" bIns="0" rtlCol="0">
            <a:spAutoFit/>
          </a:bodyPr>
          <a:lstStyle/>
          <a:p>
            <a:pPr marL="230505">
              <a:lnSpc>
                <a:spcPct val="100000"/>
              </a:lnSpc>
              <a:spcBef>
                <a:spcPts val="100"/>
              </a:spcBef>
            </a:pPr>
            <a:r>
              <a:rPr spc="-190" dirty="0">
                <a:sym typeface="+mn-ea"/>
              </a:rPr>
              <a:t> </a:t>
            </a:r>
            <a:r>
              <a:rPr lang="en-US" spc="-290" dirty="0">
                <a:solidFill>
                  <a:srgbClr val="040E0C"/>
                </a:solidFill>
                <a:sym typeface="+mn-ea"/>
              </a:rPr>
              <a:t>3</a:t>
            </a:r>
            <a:r>
              <a:rPr spc="-290" dirty="0">
                <a:solidFill>
                  <a:srgbClr val="040E0C"/>
                </a:solidFill>
                <a:sym typeface="+mn-ea"/>
              </a:rPr>
              <a:t>.</a:t>
            </a:r>
            <a:r>
              <a:rPr lang="en-US" spc="-290" dirty="0">
                <a:solidFill>
                  <a:srgbClr val="040E0C"/>
                </a:solidFill>
                <a:sym typeface="+mn-ea"/>
              </a:rPr>
              <a:t>    </a:t>
            </a:r>
            <a:r>
              <a:rPr spc="-290" dirty="0">
                <a:solidFill>
                  <a:srgbClr val="040E0C"/>
                </a:solidFill>
                <a:sym typeface="+mn-ea"/>
              </a:rPr>
              <a:t>HASIL</a:t>
            </a:r>
            <a:r>
              <a:rPr spc="-190" dirty="0">
                <a:solidFill>
                  <a:srgbClr val="040E0C"/>
                </a:solidFill>
                <a:sym typeface="+mn-ea"/>
              </a:rPr>
              <a:t> </a:t>
            </a:r>
            <a:r>
              <a:rPr dirty="0">
                <a:solidFill>
                  <a:srgbClr val="040E0C"/>
                </a:solidFill>
                <a:sym typeface="+mn-ea"/>
              </a:rPr>
              <a:t>DAN</a:t>
            </a:r>
            <a:r>
              <a:rPr spc="-290" dirty="0">
                <a:solidFill>
                  <a:srgbClr val="040E0C"/>
                </a:solidFill>
                <a:sym typeface="+mn-ea"/>
              </a:rPr>
              <a:t> </a:t>
            </a:r>
            <a:r>
              <a:rPr spc="-10" dirty="0">
                <a:solidFill>
                  <a:srgbClr val="040E0C"/>
                </a:solidFill>
                <a:sym typeface="+mn-ea"/>
              </a:rPr>
              <a:t>MANFAAT</a:t>
            </a:r>
            <a:endParaRPr spc="-10" dirty="0"/>
          </a:p>
        </p:txBody>
      </p:sp>
      <p:pic>
        <p:nvPicPr>
          <p:cNvPr id="8" name="object 4"/>
          <p:cNvPicPr/>
          <p:nvPr>
            <p:ph sz="half" idx="2"/>
          </p:nvPr>
        </p:nvPicPr>
        <p:blipFill>
          <a:blip r:embed="rId2" cstate="print"/>
          <a:srcRect t="11229" b="11229"/>
          <a:stretch>
            <a:fillRect/>
          </a:stretch>
        </p:blipFill>
        <p:spPr>
          <a:xfrm>
            <a:off x="11445875" y="4076700"/>
            <a:ext cx="5909310" cy="5790565"/>
          </a:xfrm>
          <a:prstGeom prst="rect">
            <a:avLst/>
          </a:prstGeom>
        </p:spPr>
      </p:pic>
      <p:sp>
        <p:nvSpPr>
          <p:cNvPr id="9" name="Text Box 8"/>
          <p:cNvSpPr txBox="1"/>
          <p:nvPr/>
        </p:nvSpPr>
        <p:spPr>
          <a:xfrm>
            <a:off x="1406525" y="1967865"/>
            <a:ext cx="12309475" cy="849630"/>
          </a:xfrm>
          <a:prstGeom prst="rect">
            <a:avLst/>
          </a:prstGeom>
          <a:noFill/>
        </p:spPr>
        <p:txBody>
          <a:bodyPr wrap="square" rtlCol="0" anchor="t">
            <a:noAutofit/>
          </a:bodyPr>
          <a:p>
            <a:pPr marL="12700">
              <a:lnSpc>
                <a:spcPct val="100000"/>
              </a:lnSpc>
              <a:spcBef>
                <a:spcPct val="0"/>
              </a:spcBef>
              <a:spcAft>
                <a:spcPts val="0"/>
              </a:spcAft>
              <a:tabLst>
                <a:tab pos="6196965" algn="l"/>
              </a:tabLst>
            </a:pPr>
            <a:r>
              <a:rPr sz="4000" b="1" spc="330" dirty="0">
                <a:solidFill>
                  <a:schemeClr val="tx1"/>
                </a:solidFill>
                <a:latin typeface="Arial" panose="020B0604020202020204"/>
                <a:cs typeface="Arial" panose="020B0604020202020204"/>
                <a:sym typeface="+mn-ea"/>
              </a:rPr>
              <a:t>Manfaat</a:t>
            </a:r>
            <a:r>
              <a:rPr sz="4000" b="1" spc="85" dirty="0">
                <a:solidFill>
                  <a:schemeClr val="tx1"/>
                </a:solidFill>
                <a:latin typeface="Arial" panose="020B0604020202020204"/>
                <a:cs typeface="Arial" panose="020B0604020202020204"/>
                <a:sym typeface="+mn-ea"/>
              </a:rPr>
              <a:t> </a:t>
            </a:r>
            <a:r>
              <a:rPr sz="4000" b="1" spc="170" dirty="0">
                <a:solidFill>
                  <a:schemeClr val="tx1"/>
                </a:solidFill>
                <a:latin typeface="Arial" panose="020B0604020202020204"/>
                <a:cs typeface="Arial" panose="020B0604020202020204"/>
                <a:sym typeface="+mn-ea"/>
              </a:rPr>
              <a:t>Penghargaan</a:t>
            </a:r>
            <a:r>
              <a:rPr sz="4000" b="1" dirty="0">
                <a:solidFill>
                  <a:schemeClr val="tx1"/>
                </a:solidFill>
                <a:latin typeface="Arial" panose="020B0604020202020204"/>
                <a:cs typeface="Arial" panose="020B0604020202020204"/>
                <a:sym typeface="+mn-ea"/>
              </a:rPr>
              <a:t>	</a:t>
            </a:r>
            <a:r>
              <a:rPr sz="4000" b="1" spc="45" dirty="0">
                <a:solidFill>
                  <a:schemeClr val="tx1"/>
                </a:solidFill>
                <a:latin typeface="Arial" panose="020B0604020202020204"/>
                <a:cs typeface="Arial" panose="020B0604020202020204"/>
                <a:sym typeface="+mn-ea"/>
              </a:rPr>
              <a:t>Keinsinyuran</a:t>
            </a:r>
            <a:r>
              <a:rPr sz="4000" b="1" spc="140" dirty="0">
                <a:solidFill>
                  <a:schemeClr val="tx1"/>
                </a:solidFill>
                <a:latin typeface="Arial" panose="020B0604020202020204"/>
                <a:cs typeface="Arial" panose="020B0604020202020204"/>
                <a:sym typeface="+mn-ea"/>
              </a:rPr>
              <a:t> </a:t>
            </a:r>
            <a:r>
              <a:rPr sz="4000" b="1" spc="25" dirty="0">
                <a:solidFill>
                  <a:schemeClr val="tx1"/>
                </a:solidFill>
                <a:latin typeface="Arial" panose="020B0604020202020204"/>
                <a:cs typeface="Arial" panose="020B0604020202020204"/>
                <a:sym typeface="+mn-ea"/>
              </a:rPr>
              <a:t>PII</a:t>
            </a:r>
            <a:endParaRPr lang="en-US" sz="4000" b="1" spc="25" dirty="0">
              <a:solidFill>
                <a:schemeClr val="tx1"/>
              </a:solidFill>
              <a:latin typeface="Arial" panose="020B0604020202020204"/>
              <a:cs typeface="Arial" panose="020B0604020202020204"/>
              <a:sym typeface="+mn-ea"/>
            </a:endParaRPr>
          </a:p>
        </p:txBody>
      </p:sp>
      <p:sp>
        <p:nvSpPr>
          <p:cNvPr id="11" name="Text Box 10"/>
          <p:cNvSpPr txBox="1"/>
          <p:nvPr/>
        </p:nvSpPr>
        <p:spPr>
          <a:xfrm>
            <a:off x="1509395" y="2833370"/>
            <a:ext cx="9679940" cy="7033260"/>
          </a:xfrm>
          <a:prstGeom prst="rect">
            <a:avLst/>
          </a:prstGeom>
        </p:spPr>
        <p:style>
          <a:lnRef idx="0">
            <a:srgbClr val="FFFFFF"/>
          </a:lnRef>
          <a:fillRef idx="3">
            <a:schemeClr val="accent2"/>
          </a:fillRef>
          <a:effectRef idx="0">
            <a:srgbClr val="FFFFFF"/>
          </a:effectRef>
          <a:fontRef idx="minor">
            <a:schemeClr val="lt1"/>
          </a:fontRef>
        </p:style>
        <p:txBody>
          <a:bodyPr wrap="square" rtlCol="0">
            <a:noAutofit/>
          </a:bodyPr>
          <a:p>
            <a:pPr marL="737870" indent="-676910">
              <a:buFont typeface="+mj-lt"/>
              <a:buAutoNum type="arabicPeriod"/>
            </a:pPr>
            <a:endParaRPr lang="en-US" sz="3600"/>
          </a:p>
          <a:p>
            <a:pPr marL="737870" indent="-676910">
              <a:buFont typeface="+mj-lt"/>
              <a:buAutoNum type="arabicPeriod"/>
            </a:pPr>
            <a:endParaRPr lang="en-US" sz="3600"/>
          </a:p>
          <a:p>
            <a:pPr marL="737870" indent="-676910">
              <a:buFont typeface="+mj-lt"/>
              <a:buAutoNum type="arabicPeriod"/>
            </a:pPr>
            <a:r>
              <a:rPr lang="en-US" sz="3600"/>
              <a:t>Menjamin kualitas dan keamanan infrastruktur dan teknologi;</a:t>
            </a:r>
            <a:endParaRPr lang="en-US" sz="3600"/>
          </a:p>
          <a:p>
            <a:pPr marL="737870" indent="-676910">
              <a:buFont typeface="+mj-lt"/>
              <a:buAutoNum type="arabicPeriod"/>
            </a:pPr>
            <a:r>
              <a:rPr lang="en-US" sz="3600"/>
              <a:t>Mendukung efisiensi anggaran dan akuntabilitas;</a:t>
            </a:r>
            <a:endParaRPr lang="en-US" sz="3600"/>
          </a:p>
          <a:p>
            <a:pPr marL="737870" indent="-676910">
              <a:buFont typeface="+mj-lt"/>
              <a:buAutoNum type="arabicPeriod"/>
            </a:pPr>
            <a:r>
              <a:rPr lang="en-US" sz="3600"/>
              <a:t>Mewujudkan pembangunan berkelanjutan;</a:t>
            </a:r>
            <a:endParaRPr lang="en-US" sz="3600"/>
          </a:p>
          <a:p>
            <a:pPr marL="737870" indent="-676910">
              <a:buFont typeface="+mj-lt"/>
              <a:buAutoNum type="arabicPeriod"/>
            </a:pPr>
            <a:r>
              <a:rPr lang="en-US" sz="3600"/>
              <a:t>Memenuhi regulasi, terutama Undang-Undang Republik Indonesia Nomor 11 Tahun 2014 tentang Keinsinyuran; dan </a:t>
            </a:r>
            <a:endParaRPr lang="en-US" sz="3600"/>
          </a:p>
          <a:p>
            <a:pPr marL="737870" indent="-676910">
              <a:buFont typeface="+mj-lt"/>
              <a:buAutoNum type="arabicPeriod"/>
            </a:pPr>
            <a:r>
              <a:rPr lang="en-US" sz="3600"/>
              <a:t>Meningkatkan daya saing daerah.</a:t>
            </a:r>
            <a:endParaRPr lang="en-US"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536" y="0"/>
            <a:ext cx="18280369" cy="10287000"/>
          </a:xfrm>
          <a:prstGeom prst="rect">
            <a:avLst/>
          </a:prstGeom>
        </p:spPr>
      </p:pic>
      <p:sp>
        <p:nvSpPr>
          <p:cNvPr id="3" name="object 3"/>
          <p:cNvSpPr txBox="1"/>
          <p:nvPr/>
        </p:nvSpPr>
        <p:spPr>
          <a:xfrm>
            <a:off x="16599341" y="9044813"/>
            <a:ext cx="384175" cy="360680"/>
          </a:xfrm>
          <a:prstGeom prst="rect">
            <a:avLst/>
          </a:prstGeom>
        </p:spPr>
        <p:txBody>
          <a:bodyPr vert="horz" wrap="square" lIns="0" tIns="12700" rIns="0" bIns="0" rtlCol="0">
            <a:spAutoFit/>
          </a:bodyPr>
          <a:lstStyle/>
          <a:p>
            <a:pPr marL="12700">
              <a:lnSpc>
                <a:spcPct val="100000"/>
              </a:lnSpc>
              <a:spcBef>
                <a:spcPts val="100"/>
              </a:spcBef>
            </a:pPr>
            <a:r>
              <a:rPr sz="2200" spc="150" dirty="0">
                <a:solidFill>
                  <a:srgbClr val="040E0C"/>
                </a:solidFill>
                <a:latin typeface="Arial MT"/>
                <a:cs typeface="Arial MT"/>
              </a:rPr>
              <a:t>02</a:t>
            </a:r>
            <a:endParaRPr sz="2200">
              <a:latin typeface="Arial MT"/>
              <a:cs typeface="Arial MT"/>
            </a:endParaRPr>
          </a:p>
        </p:txBody>
      </p:sp>
      <p:sp>
        <p:nvSpPr>
          <p:cNvPr id="5" name="object 5"/>
          <p:cNvSpPr txBox="1"/>
          <p:nvPr/>
        </p:nvSpPr>
        <p:spPr>
          <a:xfrm>
            <a:off x="1016000" y="1391920"/>
            <a:ext cx="12837160" cy="9020810"/>
          </a:xfrm>
          <a:prstGeom prst="rect">
            <a:avLst/>
          </a:prstGeom>
        </p:spPr>
        <p:txBody>
          <a:bodyPr vert="horz" wrap="square" lIns="0" tIns="88900" rIns="0" bIns="0" rtlCol="0">
            <a:noAutofit/>
          </a:bodyPr>
          <a:lstStyle/>
          <a:p>
            <a:pPr marL="688340" indent="-660400">
              <a:lnSpc>
                <a:spcPct val="100000"/>
              </a:lnSpc>
              <a:spcBef>
                <a:spcPts val="700"/>
              </a:spcBef>
              <a:buAutoNum type="arabicPeriod"/>
              <a:tabLst>
                <a:tab pos="685800" algn="l"/>
              </a:tabLst>
            </a:pPr>
            <a:r>
              <a:rPr lang="en-US" altLang="en-US" sz="3000" b="1" spc="105" dirty="0">
                <a:solidFill>
                  <a:schemeClr val="tx1">
                    <a:lumMod val="95000"/>
                    <a:lumOff val="5000"/>
                  </a:schemeClr>
                </a:solidFill>
                <a:latin typeface="Trebuchet MS" panose="020B0603020202020204"/>
                <a:cs typeface="Trebuchet MS" panose="020B0603020202020204"/>
              </a:rPr>
              <a:t>Susunan Tim Pelaksana Penyusun Pedoman Kerja dan Pengukuran Indeks Keinsinyuran PII</a:t>
            </a:r>
            <a:endParaRPr lang="en-US" altLang="en-US" sz="3000" b="1" spc="105" dirty="0">
              <a:solidFill>
                <a:schemeClr val="tx1">
                  <a:lumMod val="95000"/>
                  <a:lumOff val="5000"/>
                </a:schemeClr>
              </a:solidFill>
              <a:latin typeface="Trebuchet MS" panose="020B0603020202020204"/>
              <a:cs typeface="Trebuchet MS" panose="020B0603020202020204"/>
            </a:endParaRPr>
          </a:p>
          <a:p>
            <a:pPr marL="379730" indent="-352425">
              <a:lnSpc>
                <a:spcPct val="100000"/>
              </a:lnSpc>
              <a:spcBef>
                <a:spcPts val="700"/>
              </a:spcBef>
              <a:buAutoNum type="arabicPeriod"/>
              <a:tabLst>
                <a:tab pos="379730" algn="l"/>
              </a:tabLst>
            </a:pPr>
            <a:r>
              <a:rPr lang="en-US" altLang="en-US" sz="3000" b="1" spc="105"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Latar</a:t>
            </a:r>
            <a:r>
              <a:rPr sz="3000" b="1" spc="15" dirty="0">
                <a:solidFill>
                  <a:schemeClr val="tx1">
                    <a:lumMod val="95000"/>
                    <a:lumOff val="5000"/>
                  </a:schemeClr>
                </a:solidFill>
                <a:latin typeface="Trebuchet MS" panose="020B0603020202020204"/>
                <a:cs typeface="Trebuchet MS" panose="020B0603020202020204"/>
              </a:rPr>
              <a:t> </a:t>
            </a:r>
            <a:r>
              <a:rPr sz="3000" b="1" spc="225" dirty="0">
                <a:solidFill>
                  <a:schemeClr val="tx1">
                    <a:lumMod val="95000"/>
                    <a:lumOff val="5000"/>
                  </a:schemeClr>
                </a:solidFill>
                <a:latin typeface="Trebuchet MS" panose="020B0603020202020204"/>
                <a:cs typeface="Trebuchet MS" panose="020B0603020202020204"/>
              </a:rPr>
              <a:t>Belakang</a:t>
            </a:r>
            <a:r>
              <a:rPr sz="3000" b="1" spc="15" dirty="0">
                <a:solidFill>
                  <a:schemeClr val="tx1">
                    <a:lumMod val="95000"/>
                    <a:lumOff val="5000"/>
                  </a:schemeClr>
                </a:solidFill>
                <a:latin typeface="Trebuchet MS" panose="020B0603020202020204"/>
                <a:cs typeface="Trebuchet MS" panose="020B0603020202020204"/>
              </a:rPr>
              <a:t> </a:t>
            </a:r>
            <a:r>
              <a:rPr sz="3000" b="1" spc="260" dirty="0">
                <a:solidFill>
                  <a:schemeClr val="tx1">
                    <a:lumMod val="95000"/>
                    <a:lumOff val="5000"/>
                  </a:schemeClr>
                </a:solidFill>
                <a:latin typeface="Trebuchet MS" panose="020B0603020202020204"/>
                <a:cs typeface="Trebuchet MS" panose="020B0603020202020204"/>
              </a:rPr>
              <a:t>dan</a:t>
            </a:r>
            <a:r>
              <a:rPr sz="3000" b="1" spc="15" dirty="0">
                <a:solidFill>
                  <a:schemeClr val="tx1">
                    <a:lumMod val="95000"/>
                    <a:lumOff val="5000"/>
                  </a:schemeClr>
                </a:solidFill>
                <a:latin typeface="Trebuchet MS" panose="020B0603020202020204"/>
                <a:cs typeface="Trebuchet MS" panose="020B0603020202020204"/>
              </a:rPr>
              <a:t> </a:t>
            </a:r>
            <a:r>
              <a:rPr sz="3000" b="1" spc="175" dirty="0">
                <a:solidFill>
                  <a:schemeClr val="tx1">
                    <a:lumMod val="95000"/>
                    <a:lumOff val="5000"/>
                  </a:schemeClr>
                </a:solidFill>
                <a:latin typeface="Trebuchet MS" panose="020B0603020202020204"/>
                <a:cs typeface="Trebuchet MS" panose="020B0603020202020204"/>
              </a:rPr>
              <a:t>Konsep</a:t>
            </a:r>
            <a:r>
              <a:rPr sz="3000" b="1" spc="20" dirty="0">
                <a:solidFill>
                  <a:schemeClr val="tx1">
                    <a:lumMod val="95000"/>
                    <a:lumOff val="5000"/>
                  </a:schemeClr>
                </a:solidFill>
                <a:latin typeface="Trebuchet MS" panose="020B0603020202020204"/>
                <a:cs typeface="Trebuchet MS" panose="020B0603020202020204"/>
              </a:rPr>
              <a:t> </a:t>
            </a:r>
            <a:r>
              <a:rPr sz="3000" b="1" spc="100" dirty="0">
                <a:solidFill>
                  <a:schemeClr val="tx1">
                    <a:lumMod val="95000"/>
                    <a:lumOff val="5000"/>
                  </a:schemeClr>
                </a:solidFill>
                <a:latin typeface="Trebuchet MS" panose="020B0603020202020204"/>
                <a:cs typeface="Trebuchet MS" panose="020B0603020202020204"/>
              </a:rPr>
              <a:t>Indeks</a:t>
            </a:r>
            <a:r>
              <a:rPr sz="3000" b="1" spc="15" dirty="0">
                <a:solidFill>
                  <a:schemeClr val="tx1">
                    <a:lumMod val="95000"/>
                    <a:lumOff val="5000"/>
                  </a:schemeClr>
                </a:solidFill>
                <a:latin typeface="Trebuchet MS" panose="020B0603020202020204"/>
                <a:cs typeface="Trebuchet MS" panose="020B0603020202020204"/>
              </a:rPr>
              <a:t> </a:t>
            </a:r>
            <a:r>
              <a:rPr sz="3000" b="1" spc="60" dirty="0">
                <a:solidFill>
                  <a:schemeClr val="tx1">
                    <a:lumMod val="95000"/>
                    <a:lumOff val="5000"/>
                  </a:schemeClr>
                </a:solidFill>
                <a:latin typeface="Trebuchet MS" panose="020B0603020202020204"/>
                <a:cs typeface="Trebuchet MS" panose="020B0603020202020204"/>
              </a:rPr>
              <a:t>Keinsinyuran</a:t>
            </a:r>
            <a:r>
              <a:rPr lang="en-US" altLang="en-US" sz="3000" b="1" spc="60" dirty="0">
                <a:solidFill>
                  <a:schemeClr val="tx1">
                    <a:lumMod val="95000"/>
                    <a:lumOff val="5000"/>
                  </a:schemeClr>
                </a:solidFill>
                <a:latin typeface="Trebuchet MS" panose="020B0603020202020204"/>
                <a:cs typeface="Trebuchet MS" panose="020B0603020202020204"/>
              </a:rPr>
              <a:t> PII</a:t>
            </a:r>
            <a:endParaRPr sz="3000" b="1">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114"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Latar</a:t>
            </a:r>
            <a:r>
              <a:rPr sz="3000" b="1" spc="-10" dirty="0">
                <a:solidFill>
                  <a:schemeClr val="tx1">
                    <a:lumMod val="95000"/>
                    <a:lumOff val="5000"/>
                  </a:schemeClr>
                </a:solidFill>
                <a:latin typeface="Trebuchet MS" panose="020B0603020202020204"/>
                <a:cs typeface="Trebuchet MS" panose="020B0603020202020204"/>
              </a:rPr>
              <a:t> </a:t>
            </a:r>
            <a:r>
              <a:rPr sz="3000" b="1" spc="225" dirty="0">
                <a:solidFill>
                  <a:schemeClr val="tx1">
                    <a:lumMod val="95000"/>
                    <a:lumOff val="5000"/>
                  </a:schemeClr>
                </a:solidFill>
                <a:latin typeface="Trebuchet MS" panose="020B0603020202020204"/>
                <a:cs typeface="Trebuchet MS" panose="020B0603020202020204"/>
              </a:rPr>
              <a:t>Belakang</a:t>
            </a:r>
            <a:r>
              <a:rPr sz="3000" b="1" spc="-5" dirty="0">
                <a:solidFill>
                  <a:schemeClr val="tx1">
                    <a:lumMod val="95000"/>
                    <a:lumOff val="5000"/>
                  </a:schemeClr>
                </a:solidFill>
                <a:latin typeface="Trebuchet MS" panose="020B0603020202020204"/>
                <a:cs typeface="Trebuchet MS" panose="020B0603020202020204"/>
              </a:rPr>
              <a:t> </a:t>
            </a:r>
            <a:endParaRPr sz="3000" b="1" spc="-5" dirty="0">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60" dirty="0">
                <a:solidFill>
                  <a:schemeClr val="tx1">
                    <a:lumMod val="95000"/>
                    <a:lumOff val="5000"/>
                  </a:schemeClr>
                </a:solidFill>
                <a:latin typeface="Trebuchet MS" panose="020B0603020202020204"/>
                <a:cs typeface="Trebuchet MS" panose="020B0603020202020204"/>
              </a:rPr>
              <a:t>  </a:t>
            </a:r>
            <a:r>
              <a:rPr sz="3000" b="1" spc="60" dirty="0">
                <a:solidFill>
                  <a:schemeClr val="tx1">
                    <a:lumMod val="95000"/>
                    <a:lumOff val="5000"/>
                  </a:schemeClr>
                </a:solidFill>
                <a:latin typeface="Trebuchet MS" panose="020B0603020202020204"/>
                <a:cs typeface="Trebuchet MS" panose="020B0603020202020204"/>
              </a:rPr>
              <a:t>Definisi</a:t>
            </a:r>
            <a:r>
              <a:rPr sz="3000" b="1" spc="20" dirty="0">
                <a:solidFill>
                  <a:schemeClr val="tx1">
                    <a:lumMod val="95000"/>
                    <a:lumOff val="5000"/>
                  </a:schemeClr>
                </a:solidFill>
                <a:latin typeface="Trebuchet MS" panose="020B0603020202020204"/>
                <a:cs typeface="Trebuchet MS" panose="020B0603020202020204"/>
              </a:rPr>
              <a:t> </a:t>
            </a:r>
            <a:endParaRPr sz="3000" b="1" spc="-25" dirty="0">
              <a:solidFill>
                <a:schemeClr val="tx1">
                  <a:lumMod val="95000"/>
                  <a:lumOff val="5000"/>
                </a:schemeClr>
              </a:solidFill>
              <a:latin typeface="Trebuchet MS" panose="020B0603020202020204"/>
              <a:cs typeface="Trebuchet MS" panose="020B0603020202020204"/>
            </a:endParaRPr>
          </a:p>
          <a:p>
            <a:pPr marL="633730" lvl="1" indent="34290">
              <a:lnSpc>
                <a:spcPct val="100000"/>
              </a:lnSpc>
              <a:spcBef>
                <a:spcPts val="600"/>
              </a:spcBef>
              <a:buAutoNum type="alphaLcPeriod"/>
              <a:tabLst>
                <a:tab pos="1027430" algn="l"/>
              </a:tabLst>
            </a:pPr>
            <a:r>
              <a:rPr sz="3000" b="1" spc="-25" dirty="0">
                <a:solidFill>
                  <a:schemeClr val="tx1">
                    <a:lumMod val="95000"/>
                    <a:lumOff val="5000"/>
                  </a:schemeClr>
                </a:solidFill>
                <a:latin typeface="Trebuchet MS" panose="020B0603020202020204"/>
                <a:cs typeface="Trebuchet MS" panose="020B0603020202020204"/>
              </a:rPr>
              <a:t> </a:t>
            </a:r>
            <a:r>
              <a:rPr lang="en-US" altLang="en-US" sz="3000" b="1" spc="-25" dirty="0">
                <a:solidFill>
                  <a:schemeClr val="tx1">
                    <a:lumMod val="95000"/>
                    <a:lumOff val="5000"/>
                  </a:schemeClr>
                </a:solidFill>
                <a:latin typeface="Trebuchet MS" panose="020B0603020202020204"/>
                <a:cs typeface="Trebuchet MS" panose="020B0603020202020204"/>
              </a:rPr>
              <a:t>  </a:t>
            </a:r>
            <a:r>
              <a:rPr sz="3000" b="1" dirty="0">
                <a:solidFill>
                  <a:schemeClr val="tx1">
                    <a:lumMod val="95000"/>
                    <a:lumOff val="5000"/>
                  </a:schemeClr>
                </a:solidFill>
                <a:latin typeface="Trebuchet MS" panose="020B0603020202020204"/>
                <a:cs typeface="Trebuchet MS" panose="020B0603020202020204"/>
                <a:sym typeface="+mn-ea"/>
              </a:rPr>
              <a:t>Tujuan</a:t>
            </a:r>
            <a:r>
              <a:rPr sz="3000" b="1" spc="-5" dirty="0">
                <a:solidFill>
                  <a:schemeClr val="tx1">
                    <a:lumMod val="95000"/>
                    <a:lumOff val="5000"/>
                  </a:schemeClr>
                </a:solidFill>
                <a:latin typeface="Trebuchet MS" panose="020B0603020202020204"/>
                <a:cs typeface="Trebuchet MS" panose="020B0603020202020204"/>
                <a:sym typeface="+mn-ea"/>
              </a:rPr>
              <a:t> </a:t>
            </a:r>
            <a:r>
              <a:rPr sz="3000" b="1" spc="100" dirty="0">
                <a:solidFill>
                  <a:schemeClr val="tx1">
                    <a:lumMod val="95000"/>
                    <a:lumOff val="5000"/>
                  </a:schemeClr>
                </a:solidFill>
                <a:latin typeface="Trebuchet MS" panose="020B0603020202020204"/>
                <a:cs typeface="Trebuchet MS" panose="020B0603020202020204"/>
                <a:sym typeface="+mn-ea"/>
              </a:rPr>
              <a:t>Indeks</a:t>
            </a:r>
            <a:r>
              <a:rPr sz="3000" b="1" spc="-5" dirty="0">
                <a:solidFill>
                  <a:schemeClr val="tx1">
                    <a:lumMod val="95000"/>
                    <a:lumOff val="5000"/>
                  </a:schemeClr>
                </a:solidFill>
                <a:latin typeface="Trebuchet MS" panose="020B0603020202020204"/>
                <a:cs typeface="Trebuchet MS" panose="020B0603020202020204"/>
                <a:sym typeface="+mn-ea"/>
              </a:rPr>
              <a:t> </a:t>
            </a:r>
            <a:r>
              <a:rPr sz="3000" b="1" spc="70" dirty="0">
                <a:solidFill>
                  <a:schemeClr val="tx1">
                    <a:lumMod val="95000"/>
                    <a:lumOff val="5000"/>
                  </a:schemeClr>
                </a:solidFill>
                <a:latin typeface="Trebuchet MS" panose="020B0603020202020204"/>
                <a:cs typeface="Trebuchet MS" panose="020B0603020202020204"/>
                <a:sym typeface="+mn-ea"/>
              </a:rPr>
              <a:t>Keinsinyuran</a:t>
            </a:r>
            <a:r>
              <a:rPr sz="3000" b="1" spc="-5" dirty="0">
                <a:solidFill>
                  <a:schemeClr val="tx1">
                    <a:lumMod val="95000"/>
                    <a:lumOff val="5000"/>
                  </a:schemeClr>
                </a:solidFill>
                <a:latin typeface="Trebuchet MS" panose="020B0603020202020204"/>
                <a:cs typeface="Trebuchet MS" panose="020B0603020202020204"/>
                <a:sym typeface="+mn-ea"/>
              </a:rPr>
              <a:t> </a:t>
            </a:r>
            <a:r>
              <a:rPr sz="3000" b="1" spc="-25" dirty="0">
                <a:solidFill>
                  <a:schemeClr val="tx1">
                    <a:lumMod val="95000"/>
                    <a:lumOff val="5000"/>
                  </a:schemeClr>
                </a:solidFill>
                <a:latin typeface="Trebuchet MS" panose="020B0603020202020204"/>
                <a:cs typeface="Trebuchet MS" panose="020B0603020202020204"/>
                <a:sym typeface="+mn-ea"/>
              </a:rPr>
              <a:t>PII</a:t>
            </a:r>
            <a:endParaRPr sz="3000" b="1">
              <a:solidFill>
                <a:schemeClr val="tx1">
                  <a:lumMod val="95000"/>
                  <a:lumOff val="5000"/>
                </a:schemeClr>
              </a:solidFill>
              <a:latin typeface="Trebuchet MS" panose="020B0603020202020204"/>
              <a:cs typeface="Trebuchet MS" panose="020B0603020202020204"/>
            </a:endParaRPr>
          </a:p>
          <a:p>
            <a:pPr marL="1028065" lvl="1" indent="-394335">
              <a:lnSpc>
                <a:spcPct val="100000"/>
              </a:lnSpc>
              <a:spcBef>
                <a:spcPts val="600"/>
              </a:spcBef>
              <a:buAutoNum type="alphaLcPeriod"/>
              <a:tabLst>
                <a:tab pos="1028065" algn="l"/>
              </a:tabLst>
            </a:pPr>
            <a:r>
              <a:rPr lang="en-US" altLang="en-US" sz="3000" b="1" spc="225" dirty="0">
                <a:solidFill>
                  <a:schemeClr val="tx1">
                    <a:lumMod val="95000"/>
                    <a:lumOff val="5000"/>
                  </a:schemeClr>
                </a:solidFill>
                <a:latin typeface="Trebuchet MS" panose="020B0603020202020204"/>
                <a:cs typeface="Trebuchet MS" panose="020B0603020202020204"/>
              </a:rPr>
              <a:t>  </a:t>
            </a:r>
            <a:r>
              <a:rPr sz="3000" b="1" spc="225" dirty="0">
                <a:solidFill>
                  <a:schemeClr val="tx1">
                    <a:lumMod val="95000"/>
                    <a:lumOff val="5000"/>
                  </a:schemeClr>
                </a:solidFill>
                <a:latin typeface="Trebuchet MS" panose="020B0603020202020204"/>
                <a:cs typeface="Trebuchet MS" panose="020B0603020202020204"/>
              </a:rPr>
              <a:t>Metodologi</a:t>
            </a:r>
            <a:r>
              <a:rPr sz="3000" b="1" spc="20"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Pengukuran</a:t>
            </a:r>
            <a:r>
              <a:rPr sz="3000" b="1" spc="20" dirty="0">
                <a:solidFill>
                  <a:schemeClr val="tx1">
                    <a:lumMod val="95000"/>
                    <a:lumOff val="5000"/>
                  </a:schemeClr>
                </a:solidFill>
                <a:latin typeface="Trebuchet MS" panose="020B0603020202020204"/>
                <a:cs typeface="Trebuchet MS" panose="020B0603020202020204"/>
              </a:rPr>
              <a:t> </a:t>
            </a:r>
            <a:r>
              <a:rPr sz="3000" b="1" spc="100" dirty="0">
                <a:solidFill>
                  <a:schemeClr val="tx1">
                    <a:lumMod val="95000"/>
                    <a:lumOff val="5000"/>
                  </a:schemeClr>
                </a:solidFill>
                <a:latin typeface="Trebuchet MS" panose="020B0603020202020204"/>
                <a:cs typeface="Trebuchet MS" panose="020B0603020202020204"/>
              </a:rPr>
              <a:t>Indeks</a:t>
            </a:r>
            <a:r>
              <a:rPr sz="3000" b="1" spc="20"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25"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379730" indent="-361950">
              <a:lnSpc>
                <a:spcPct val="100000"/>
              </a:lnSpc>
              <a:spcBef>
                <a:spcPts val="600"/>
              </a:spcBef>
              <a:buAutoNum type="arabicPeriod"/>
              <a:tabLst>
                <a:tab pos="379730" algn="l"/>
              </a:tabLst>
            </a:pPr>
            <a:r>
              <a:rPr lang="en-US" altLang="en-US" sz="3000" b="1" spc="125" dirty="0">
                <a:solidFill>
                  <a:schemeClr val="tx1">
                    <a:lumMod val="95000"/>
                    <a:lumOff val="5000"/>
                  </a:schemeClr>
                </a:solidFill>
                <a:latin typeface="Trebuchet MS" panose="020B0603020202020204"/>
                <a:cs typeface="Trebuchet MS" panose="020B0603020202020204"/>
              </a:rPr>
              <a:t>  </a:t>
            </a:r>
            <a:r>
              <a:rPr sz="3000" b="1" spc="125" dirty="0">
                <a:solidFill>
                  <a:schemeClr val="tx1">
                    <a:lumMod val="95000"/>
                    <a:lumOff val="5000"/>
                  </a:schemeClr>
                </a:solidFill>
                <a:latin typeface="Trebuchet MS" panose="020B0603020202020204"/>
                <a:cs typeface="Trebuchet MS" panose="020B0603020202020204"/>
              </a:rPr>
              <a:t>Hasil</a:t>
            </a:r>
            <a:r>
              <a:rPr sz="3000" b="1" spc="5" dirty="0">
                <a:solidFill>
                  <a:schemeClr val="tx1">
                    <a:lumMod val="95000"/>
                    <a:lumOff val="5000"/>
                  </a:schemeClr>
                </a:solidFill>
                <a:latin typeface="Trebuchet MS" panose="020B0603020202020204"/>
                <a:cs typeface="Trebuchet MS" panose="020B0603020202020204"/>
              </a:rPr>
              <a:t> </a:t>
            </a:r>
            <a:r>
              <a:rPr sz="3000" b="1" spc="260" dirty="0">
                <a:solidFill>
                  <a:schemeClr val="tx1">
                    <a:lumMod val="95000"/>
                    <a:lumOff val="5000"/>
                  </a:schemeClr>
                </a:solidFill>
                <a:latin typeface="Trebuchet MS" panose="020B0603020202020204"/>
                <a:cs typeface="Trebuchet MS" panose="020B0603020202020204"/>
              </a:rPr>
              <a:t>dan</a:t>
            </a:r>
            <a:r>
              <a:rPr sz="3000" b="1" spc="5" dirty="0">
                <a:solidFill>
                  <a:schemeClr val="tx1">
                    <a:lumMod val="95000"/>
                    <a:lumOff val="5000"/>
                  </a:schemeClr>
                </a:solidFill>
                <a:latin typeface="Trebuchet MS" panose="020B0603020202020204"/>
                <a:cs typeface="Trebuchet MS" panose="020B0603020202020204"/>
              </a:rPr>
              <a:t> </a:t>
            </a:r>
            <a:r>
              <a:rPr sz="3000" b="1" spc="245" dirty="0">
                <a:solidFill>
                  <a:schemeClr val="tx1">
                    <a:lumMod val="95000"/>
                    <a:lumOff val="5000"/>
                  </a:schemeClr>
                </a:solidFill>
                <a:latin typeface="Trebuchet MS" panose="020B0603020202020204"/>
                <a:cs typeface="Trebuchet MS" panose="020B0603020202020204"/>
              </a:rPr>
              <a:t>Manfaat</a:t>
            </a:r>
            <a:endParaRPr sz="3000" b="1">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125" dirty="0">
                <a:solidFill>
                  <a:schemeClr val="tx1">
                    <a:lumMod val="95000"/>
                    <a:lumOff val="5000"/>
                  </a:schemeClr>
                </a:solidFill>
                <a:latin typeface="Trebuchet MS" panose="020B0603020202020204"/>
                <a:cs typeface="Trebuchet MS" panose="020B0603020202020204"/>
              </a:rPr>
              <a:t>  </a:t>
            </a:r>
            <a:r>
              <a:rPr sz="3000" b="1" spc="125" dirty="0">
                <a:solidFill>
                  <a:schemeClr val="tx1">
                    <a:lumMod val="95000"/>
                    <a:lumOff val="5000"/>
                  </a:schemeClr>
                </a:solidFill>
                <a:latin typeface="Trebuchet MS" panose="020B0603020202020204"/>
                <a:cs typeface="Trebuchet MS" panose="020B0603020202020204"/>
              </a:rPr>
              <a:t>Hasil</a:t>
            </a:r>
            <a:r>
              <a:rPr sz="3000" b="1" spc="15" dirty="0">
                <a:solidFill>
                  <a:schemeClr val="tx1">
                    <a:lumMod val="95000"/>
                    <a:lumOff val="5000"/>
                  </a:schemeClr>
                </a:solidFill>
                <a:latin typeface="Trebuchet MS" panose="020B0603020202020204"/>
                <a:cs typeface="Trebuchet MS" panose="020B0603020202020204"/>
              </a:rPr>
              <a:t> </a:t>
            </a:r>
            <a:r>
              <a:rPr sz="3000" b="1" spc="114" dirty="0">
                <a:solidFill>
                  <a:schemeClr val="tx1">
                    <a:lumMod val="95000"/>
                    <a:lumOff val="5000"/>
                  </a:schemeClr>
                </a:solidFill>
                <a:latin typeface="Trebuchet MS" panose="020B0603020202020204"/>
                <a:cs typeface="Trebuchet MS" panose="020B0603020202020204"/>
              </a:rPr>
              <a:t>Pengukuran</a:t>
            </a:r>
            <a:r>
              <a:rPr sz="3000" b="1" spc="20" dirty="0">
                <a:solidFill>
                  <a:schemeClr val="tx1">
                    <a:lumMod val="95000"/>
                    <a:lumOff val="5000"/>
                  </a:schemeClr>
                </a:solidFill>
                <a:latin typeface="Trebuchet MS" panose="020B0603020202020204"/>
                <a:cs typeface="Trebuchet MS" panose="020B0603020202020204"/>
              </a:rPr>
              <a:t> </a:t>
            </a:r>
            <a:r>
              <a:rPr sz="3000" b="1" spc="100" dirty="0">
                <a:solidFill>
                  <a:schemeClr val="tx1">
                    <a:lumMod val="95000"/>
                    <a:lumOff val="5000"/>
                  </a:schemeClr>
                </a:solidFill>
                <a:latin typeface="Trebuchet MS" panose="020B0603020202020204"/>
                <a:cs typeface="Trebuchet MS" panose="020B0603020202020204"/>
              </a:rPr>
              <a:t>Indeks</a:t>
            </a:r>
            <a:r>
              <a:rPr sz="3000" b="1" spc="20"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20"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1027430" lvl="1" indent="-382270">
              <a:lnSpc>
                <a:spcPct val="100000"/>
              </a:lnSpc>
              <a:spcBef>
                <a:spcPts val="600"/>
              </a:spcBef>
              <a:buAutoNum type="alphaLcPeriod"/>
              <a:tabLst>
                <a:tab pos="1027430" algn="l"/>
              </a:tabLst>
            </a:pPr>
            <a:r>
              <a:rPr lang="en-US" altLang="en-US" sz="3000" b="1" spc="240" dirty="0">
                <a:solidFill>
                  <a:schemeClr val="tx1">
                    <a:lumMod val="95000"/>
                    <a:lumOff val="5000"/>
                  </a:schemeClr>
                </a:solidFill>
                <a:latin typeface="Trebuchet MS" panose="020B0603020202020204"/>
                <a:cs typeface="Trebuchet MS" panose="020B0603020202020204"/>
              </a:rPr>
              <a:t>  </a:t>
            </a:r>
            <a:r>
              <a:rPr sz="3000" b="1" spc="240" dirty="0">
                <a:solidFill>
                  <a:schemeClr val="tx1">
                    <a:lumMod val="95000"/>
                    <a:lumOff val="5000"/>
                  </a:schemeClr>
                </a:solidFill>
                <a:latin typeface="Trebuchet MS" panose="020B0603020202020204"/>
                <a:cs typeface="Trebuchet MS" panose="020B0603020202020204"/>
              </a:rPr>
              <a:t>Penghargaan</a:t>
            </a:r>
            <a:r>
              <a:rPr sz="3000" b="1" spc="45"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45"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1028065" lvl="1" indent="-355600">
              <a:lnSpc>
                <a:spcPct val="100000"/>
              </a:lnSpc>
              <a:spcBef>
                <a:spcPts val="600"/>
              </a:spcBef>
              <a:buAutoNum type="alphaLcPeriod"/>
              <a:tabLst>
                <a:tab pos="1028065" algn="l"/>
              </a:tabLst>
            </a:pPr>
            <a:r>
              <a:rPr lang="en-US" altLang="en-US" sz="3000" b="1" spc="254" dirty="0">
                <a:solidFill>
                  <a:schemeClr val="tx1">
                    <a:lumMod val="95000"/>
                    <a:lumOff val="5000"/>
                  </a:schemeClr>
                </a:solidFill>
                <a:latin typeface="Trebuchet MS" panose="020B0603020202020204"/>
                <a:cs typeface="Trebuchet MS" panose="020B0603020202020204"/>
              </a:rPr>
              <a:t>  </a:t>
            </a:r>
            <a:r>
              <a:rPr sz="3000" b="1" spc="254" dirty="0">
                <a:solidFill>
                  <a:schemeClr val="tx1">
                    <a:lumMod val="95000"/>
                    <a:lumOff val="5000"/>
                  </a:schemeClr>
                </a:solidFill>
                <a:latin typeface="Trebuchet MS" panose="020B0603020202020204"/>
                <a:cs typeface="Trebuchet MS" panose="020B0603020202020204"/>
              </a:rPr>
              <a:t>Manfaat</a:t>
            </a:r>
            <a:r>
              <a:rPr sz="3000" b="1" spc="35" dirty="0">
                <a:solidFill>
                  <a:schemeClr val="tx1">
                    <a:lumMod val="95000"/>
                    <a:lumOff val="5000"/>
                  </a:schemeClr>
                </a:solidFill>
                <a:latin typeface="Trebuchet MS" panose="020B0603020202020204"/>
                <a:cs typeface="Trebuchet MS" panose="020B0603020202020204"/>
              </a:rPr>
              <a:t> </a:t>
            </a:r>
            <a:r>
              <a:rPr sz="3000" b="1" spc="240" dirty="0">
                <a:solidFill>
                  <a:schemeClr val="tx1">
                    <a:lumMod val="95000"/>
                    <a:lumOff val="5000"/>
                  </a:schemeClr>
                </a:solidFill>
                <a:latin typeface="Trebuchet MS" panose="020B0603020202020204"/>
                <a:cs typeface="Trebuchet MS" panose="020B0603020202020204"/>
              </a:rPr>
              <a:t>Penghargaan</a:t>
            </a:r>
            <a:r>
              <a:rPr sz="3000" b="1" spc="40" dirty="0">
                <a:solidFill>
                  <a:schemeClr val="tx1">
                    <a:lumMod val="95000"/>
                    <a:lumOff val="5000"/>
                  </a:schemeClr>
                </a:solidFill>
                <a:latin typeface="Trebuchet MS" panose="020B0603020202020204"/>
                <a:cs typeface="Trebuchet MS" panose="020B0603020202020204"/>
              </a:rPr>
              <a:t> </a:t>
            </a:r>
            <a:r>
              <a:rPr sz="3000" b="1" spc="70" dirty="0">
                <a:solidFill>
                  <a:schemeClr val="tx1">
                    <a:lumMod val="95000"/>
                    <a:lumOff val="5000"/>
                  </a:schemeClr>
                </a:solidFill>
                <a:latin typeface="Trebuchet MS" panose="020B0603020202020204"/>
                <a:cs typeface="Trebuchet MS" panose="020B0603020202020204"/>
              </a:rPr>
              <a:t>Keinsinyuran</a:t>
            </a:r>
            <a:r>
              <a:rPr sz="3000" b="1" spc="40" dirty="0">
                <a:solidFill>
                  <a:schemeClr val="tx1">
                    <a:lumMod val="95000"/>
                    <a:lumOff val="5000"/>
                  </a:schemeClr>
                </a:solidFill>
                <a:latin typeface="Trebuchet MS" panose="020B0603020202020204"/>
                <a:cs typeface="Trebuchet MS" panose="020B0603020202020204"/>
              </a:rPr>
              <a:t> </a:t>
            </a:r>
            <a:r>
              <a:rPr sz="3000" b="1" spc="-25" dirty="0">
                <a:solidFill>
                  <a:schemeClr val="tx1">
                    <a:lumMod val="95000"/>
                    <a:lumOff val="5000"/>
                  </a:schemeClr>
                </a:solidFill>
                <a:latin typeface="Trebuchet MS" panose="020B0603020202020204"/>
                <a:cs typeface="Trebuchet MS" panose="020B0603020202020204"/>
              </a:rPr>
              <a:t>PII</a:t>
            </a:r>
            <a:endParaRPr sz="3000" b="1">
              <a:solidFill>
                <a:schemeClr val="tx1">
                  <a:lumMod val="95000"/>
                  <a:lumOff val="5000"/>
                </a:schemeClr>
              </a:solidFill>
              <a:latin typeface="Trebuchet MS" panose="020B0603020202020204"/>
              <a:cs typeface="Trebuchet MS" panose="020B0603020202020204"/>
            </a:endParaRPr>
          </a:p>
          <a:p>
            <a:pPr marL="380365" indent="-365125">
              <a:lnSpc>
                <a:spcPct val="100000"/>
              </a:lnSpc>
              <a:spcBef>
                <a:spcPts val="600"/>
              </a:spcBef>
              <a:buAutoNum type="arabicPeriod"/>
              <a:tabLst>
                <a:tab pos="380365" algn="l"/>
              </a:tabLst>
            </a:pPr>
            <a:r>
              <a:rPr lang="en-US" altLang="en-US" sz="3000" b="1" spc="150" dirty="0">
                <a:solidFill>
                  <a:schemeClr val="tx1">
                    <a:lumMod val="95000"/>
                    <a:lumOff val="5000"/>
                  </a:schemeClr>
                </a:solidFill>
                <a:latin typeface="Trebuchet MS" panose="020B0603020202020204"/>
                <a:cs typeface="Trebuchet MS" panose="020B0603020202020204"/>
              </a:rPr>
              <a:t>  Metode dan Organisasi </a:t>
            </a:r>
            <a:r>
              <a:rPr sz="3000" b="1" spc="175" dirty="0">
                <a:solidFill>
                  <a:schemeClr val="tx1">
                    <a:lumMod val="95000"/>
                    <a:lumOff val="5000"/>
                  </a:schemeClr>
                </a:solidFill>
                <a:latin typeface="Trebuchet MS" panose="020B0603020202020204"/>
                <a:cs typeface="Trebuchet MS" panose="020B0603020202020204"/>
              </a:rPr>
              <a:t>Pelaksanaan</a:t>
            </a:r>
            <a:r>
              <a:rPr lang="en-US" altLang="en-US" sz="3000" b="1" spc="175" dirty="0">
                <a:solidFill>
                  <a:schemeClr val="tx1">
                    <a:lumMod val="95000"/>
                    <a:lumOff val="5000"/>
                  </a:schemeClr>
                </a:solidFill>
                <a:latin typeface="Trebuchet MS" panose="020B0603020202020204"/>
                <a:cs typeface="Trebuchet MS" panose="020B0603020202020204"/>
              </a:rPr>
              <a:t> </a:t>
            </a:r>
            <a:endParaRPr sz="3000" b="1">
              <a:solidFill>
                <a:schemeClr val="tx1">
                  <a:lumMod val="95000"/>
                  <a:lumOff val="5000"/>
                </a:schemeClr>
              </a:solidFill>
              <a:latin typeface="Trebuchet MS" panose="020B0603020202020204"/>
              <a:cs typeface="Trebuchet MS" panose="020B0603020202020204"/>
            </a:endParaRPr>
          </a:p>
          <a:p>
            <a:pPr marL="1028065" lvl="1" indent="-384810">
              <a:lnSpc>
                <a:spcPct val="100000"/>
              </a:lnSpc>
              <a:spcBef>
                <a:spcPts val="600"/>
              </a:spcBef>
              <a:buAutoNum type="alphaLcPeriod"/>
              <a:tabLst>
                <a:tab pos="1028065" algn="l"/>
              </a:tabLst>
            </a:pPr>
            <a:r>
              <a:rPr lang="en-US" altLang="en-US" sz="3000" b="1" spc="260" dirty="0">
                <a:solidFill>
                  <a:schemeClr val="tx1">
                    <a:lumMod val="95000"/>
                    <a:lumOff val="5000"/>
                  </a:schemeClr>
                </a:solidFill>
                <a:latin typeface="Trebuchet MS" panose="020B0603020202020204"/>
                <a:cs typeface="Trebuchet MS" panose="020B0603020202020204"/>
              </a:rPr>
              <a:t>  </a:t>
            </a:r>
            <a:r>
              <a:rPr sz="3000" b="1" spc="260" dirty="0">
                <a:solidFill>
                  <a:schemeClr val="tx1">
                    <a:lumMod val="95000"/>
                    <a:lumOff val="5000"/>
                  </a:schemeClr>
                </a:solidFill>
                <a:latin typeface="Trebuchet MS" panose="020B0603020202020204"/>
                <a:cs typeface="Trebuchet MS" panose="020B0603020202020204"/>
              </a:rPr>
              <a:t>Metode</a:t>
            </a:r>
            <a:r>
              <a:rPr sz="3000" b="1" spc="-15" dirty="0">
                <a:solidFill>
                  <a:schemeClr val="tx1">
                    <a:lumMod val="95000"/>
                    <a:lumOff val="5000"/>
                  </a:schemeClr>
                </a:solidFill>
                <a:latin typeface="Trebuchet MS" panose="020B0603020202020204"/>
                <a:cs typeface="Trebuchet MS" panose="020B0603020202020204"/>
              </a:rPr>
              <a:t> </a:t>
            </a:r>
            <a:r>
              <a:rPr sz="3000" b="1" spc="185" dirty="0">
                <a:solidFill>
                  <a:schemeClr val="tx1">
                    <a:lumMod val="95000"/>
                    <a:lumOff val="5000"/>
                  </a:schemeClr>
                </a:solidFill>
                <a:latin typeface="Trebuchet MS" panose="020B0603020202020204"/>
                <a:cs typeface="Trebuchet MS" panose="020B0603020202020204"/>
              </a:rPr>
              <a:t>Pelaksanaan</a:t>
            </a:r>
            <a:r>
              <a:rPr sz="3000" b="1" spc="-15" dirty="0">
                <a:solidFill>
                  <a:schemeClr val="tx1">
                    <a:lumMod val="95000"/>
                    <a:lumOff val="5000"/>
                  </a:schemeClr>
                </a:solidFill>
                <a:latin typeface="Trebuchet MS" panose="020B0603020202020204"/>
                <a:cs typeface="Trebuchet MS" panose="020B0603020202020204"/>
              </a:rPr>
              <a:t>  </a:t>
            </a:r>
            <a:endParaRPr sz="3000" b="1">
              <a:solidFill>
                <a:schemeClr val="tx1">
                  <a:lumMod val="95000"/>
                  <a:lumOff val="5000"/>
                </a:schemeClr>
              </a:solidFill>
              <a:latin typeface="Trebuchet MS" panose="020B0603020202020204"/>
              <a:cs typeface="Trebuchet MS" panose="020B0603020202020204"/>
            </a:endParaRPr>
          </a:p>
          <a:p>
            <a:pPr marL="1027430" lvl="1" indent="-382270">
              <a:lnSpc>
                <a:spcPct val="100000"/>
              </a:lnSpc>
              <a:spcBef>
                <a:spcPts val="600"/>
              </a:spcBef>
              <a:buAutoNum type="alphaLcPeriod"/>
              <a:tabLst>
                <a:tab pos="1027430" algn="l"/>
              </a:tabLst>
            </a:pPr>
            <a:r>
              <a:rPr lang="en-US" altLang="en-US" sz="3000" b="1" spc="150" dirty="0">
                <a:solidFill>
                  <a:schemeClr val="tx1">
                    <a:lumMod val="95000"/>
                    <a:lumOff val="5000"/>
                  </a:schemeClr>
                </a:solidFill>
                <a:latin typeface="Trebuchet MS" panose="020B0603020202020204"/>
                <a:cs typeface="Trebuchet MS" panose="020B0603020202020204"/>
              </a:rPr>
              <a:t>  Organisasi Pelaksanaan</a:t>
            </a:r>
            <a:endParaRPr lang="en-US" altLang="en-US" sz="3000" b="1" spc="150" dirty="0">
              <a:solidFill>
                <a:schemeClr val="tx1">
                  <a:lumMod val="95000"/>
                  <a:lumOff val="5000"/>
                </a:schemeClr>
              </a:solidFill>
              <a:latin typeface="Trebuchet MS" panose="020B0603020202020204"/>
              <a:cs typeface="Trebuchet MS" panose="020B0603020202020204"/>
            </a:endParaRPr>
          </a:p>
          <a:p>
            <a:pPr marL="24765" lvl="1" indent="38735">
              <a:lnSpc>
                <a:spcPct val="100000"/>
              </a:lnSpc>
              <a:spcBef>
                <a:spcPts val="600"/>
              </a:spcBef>
              <a:buNone/>
              <a:tabLst>
                <a:tab pos="1027430" algn="l"/>
              </a:tabLst>
            </a:pPr>
            <a:r>
              <a:rPr lang="en-US" altLang="en-US" sz="3000" b="1" spc="150" dirty="0">
                <a:solidFill>
                  <a:schemeClr val="tx1">
                    <a:lumMod val="95000"/>
                    <a:lumOff val="5000"/>
                  </a:schemeClr>
                </a:solidFill>
                <a:latin typeface="Trebuchet MS" panose="020B0603020202020204"/>
                <a:cs typeface="Trebuchet MS" panose="020B0603020202020204"/>
              </a:rPr>
              <a:t>5.  Peran PII</a:t>
            </a:r>
            <a:endParaRPr lang="en-US" altLang="en-US" sz="3000" b="1" spc="150" dirty="0">
              <a:solidFill>
                <a:schemeClr val="tx1">
                  <a:lumMod val="95000"/>
                  <a:lumOff val="5000"/>
                </a:schemeClr>
              </a:solidFill>
              <a:latin typeface="Trebuchet MS" panose="020B0603020202020204"/>
              <a:cs typeface="Trebuchet MS" panose="020B0603020202020204"/>
            </a:endParaRPr>
          </a:p>
          <a:p>
            <a:pPr marL="24765" lvl="1" indent="38735">
              <a:lnSpc>
                <a:spcPct val="100000"/>
              </a:lnSpc>
              <a:spcBef>
                <a:spcPts val="600"/>
              </a:spcBef>
              <a:buNone/>
              <a:tabLst>
                <a:tab pos="1027430" algn="l"/>
              </a:tabLst>
            </a:pPr>
            <a:r>
              <a:rPr lang="en-US" altLang="en-US" sz="3000" b="1" spc="150" dirty="0">
                <a:solidFill>
                  <a:schemeClr val="tx1">
                    <a:lumMod val="95000"/>
                    <a:lumOff val="5000"/>
                  </a:schemeClr>
                </a:solidFill>
                <a:latin typeface="Trebuchet MS" panose="020B0603020202020204"/>
                <a:cs typeface="Trebuchet MS" panose="020B0603020202020204"/>
              </a:rPr>
              <a:t>6. </a:t>
            </a:r>
            <a:r>
              <a:rPr lang="en-US" altLang="en-US" sz="3000" b="1" spc="90" dirty="0">
                <a:solidFill>
                  <a:schemeClr val="tx1">
                    <a:lumMod val="95000"/>
                    <a:lumOff val="5000"/>
                  </a:schemeClr>
                </a:solidFill>
                <a:latin typeface="Trebuchet MS" panose="020B0603020202020204"/>
                <a:cs typeface="Trebuchet MS" panose="020B0603020202020204"/>
              </a:rPr>
              <a:t> </a:t>
            </a:r>
            <a:r>
              <a:rPr sz="3000" b="1" spc="90" dirty="0">
                <a:solidFill>
                  <a:schemeClr val="tx1">
                    <a:lumMod val="95000"/>
                    <a:lumOff val="5000"/>
                  </a:schemeClr>
                </a:solidFill>
                <a:latin typeface="Trebuchet MS" panose="020B0603020202020204"/>
                <a:cs typeface="Trebuchet MS" panose="020B0603020202020204"/>
              </a:rPr>
              <a:t>Kesimpulan</a:t>
            </a:r>
            <a:endParaRPr sz="3000" b="1" spc="90" dirty="0">
              <a:solidFill>
                <a:schemeClr val="tx1">
                  <a:lumMod val="95000"/>
                  <a:lumOff val="5000"/>
                </a:schemeClr>
              </a:solidFill>
              <a:latin typeface="Trebuchet MS" panose="020B0603020202020204"/>
              <a:cs typeface="Trebuchet MS" panose="020B0603020202020204"/>
            </a:endParaRPr>
          </a:p>
        </p:txBody>
      </p:sp>
      <p:sp>
        <p:nvSpPr>
          <p:cNvPr id="6" name="Title 5"/>
          <p:cNvSpPr/>
          <p:nvPr>
            <p:ph type="title"/>
          </p:nvPr>
        </p:nvSpPr>
        <p:spPr>
          <a:xfrm>
            <a:off x="1016000" y="625747"/>
            <a:ext cx="11769725" cy="692150"/>
          </a:xfrm>
        </p:spPr>
        <p:txBody>
          <a:bodyPr/>
          <a:p>
            <a:r>
              <a:rPr lang="en-US">
                <a:latin typeface="Arial Narrow" panose="020B0606020202030204" charset="0"/>
                <a:cs typeface="Arial Narrow" panose="020B0606020202030204" charset="0"/>
              </a:rPr>
              <a:t>Daftar Isi</a:t>
            </a:r>
            <a:endParaRPr lang="en-US">
              <a:latin typeface="Arial Narrow" panose="020B0606020202030204" charset="0"/>
              <a:cs typeface="Arial Narrow" panose="020B060602020203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object 2"/>
          <p:cNvPicPr/>
          <p:nvPr>
            <p:custDataLst>
              <p:tags r:id="rId2"/>
            </p:custDataLst>
          </p:nvPr>
        </p:nvPicPr>
        <p:blipFill>
          <a:blip r:embed="rId1" cstate="print">
            <a:duotone>
              <a:prstClr val="black"/>
              <a:schemeClr val="bg1">
                <a:tint val="45000"/>
                <a:satMod val="400000"/>
              </a:schemeClr>
            </a:duotone>
          </a:blip>
          <a:stretch>
            <a:fillRect/>
          </a:stretch>
        </p:blipFill>
        <p:spPr>
          <a:xfrm>
            <a:off x="0" y="-495300"/>
            <a:ext cx="18288905" cy="10287000"/>
          </a:xfrm>
          <a:prstGeom prst="rect">
            <a:avLst/>
          </a:prstGeom>
          <a:solidFill>
            <a:schemeClr val="bg1"/>
          </a:solidFill>
        </p:spPr>
      </p:pic>
      <p:sp>
        <p:nvSpPr>
          <p:cNvPr id="3" name="object 3"/>
          <p:cNvSpPr txBox="1">
            <a:spLocks noGrp="1"/>
          </p:cNvSpPr>
          <p:nvPr>
            <p:ph type="title"/>
            <p:custDataLst>
              <p:tags r:id="rId3"/>
            </p:custDataLst>
          </p:nvPr>
        </p:nvSpPr>
        <p:spPr>
          <a:xfrm>
            <a:off x="1016000" y="625475"/>
            <a:ext cx="16195040" cy="1125855"/>
          </a:xfrm>
          <a:prstGeom prst="rect">
            <a:avLst/>
          </a:prstGeom>
        </p:spPr>
        <p:txBody>
          <a:bodyPr vert="horz" wrap="square" lIns="0" tIns="12700" rIns="0" bIns="0" rtlCol="0">
            <a:spAutoFit/>
          </a:bodyPr>
          <a:lstStyle/>
          <a:p>
            <a:pPr marL="230505">
              <a:lnSpc>
                <a:spcPts val="5360"/>
              </a:lnSpc>
              <a:spcBef>
                <a:spcPts val="100"/>
              </a:spcBef>
            </a:pPr>
            <a:r>
              <a:rPr spc="-60" dirty="0">
                <a:solidFill>
                  <a:srgbClr val="FFFFFF"/>
                </a:solidFill>
              </a:rPr>
              <a:t>4.</a:t>
            </a:r>
            <a:r>
              <a:rPr lang="en-US" spc="-60" dirty="0">
                <a:solidFill>
                  <a:srgbClr val="FFFFFF"/>
                </a:solidFill>
              </a:rPr>
              <a:t>   METODE </a:t>
            </a:r>
            <a:r>
              <a:rPr dirty="0">
                <a:solidFill>
                  <a:srgbClr val="FFFFFF"/>
                </a:solidFill>
              </a:rPr>
              <a:t>DAN</a:t>
            </a:r>
            <a:r>
              <a:rPr lang="en-US" dirty="0">
                <a:solidFill>
                  <a:srgbClr val="FFFFFF"/>
                </a:solidFill>
              </a:rPr>
              <a:t> ORGANISASI</a:t>
            </a:r>
            <a:r>
              <a:rPr spc="-305" dirty="0">
                <a:solidFill>
                  <a:srgbClr val="FFFFFF"/>
                </a:solidFill>
              </a:rPr>
              <a:t> </a:t>
            </a:r>
            <a:r>
              <a:rPr spc="-10" dirty="0">
                <a:solidFill>
                  <a:srgbClr val="FFFFFF"/>
                </a:solidFill>
              </a:rPr>
              <a:t>PELAKSANAAN</a:t>
            </a:r>
            <a:endParaRPr spc="-10" dirty="0">
              <a:solidFill>
                <a:srgbClr val="FFFFFF"/>
              </a:solidFill>
            </a:endParaRPr>
          </a:p>
          <a:p>
            <a:pPr marL="1005840">
              <a:lnSpc>
                <a:spcPts val="3320"/>
              </a:lnSpc>
            </a:pPr>
            <a:r>
              <a:rPr lang="en-US" sz="2800" b="0" spc="235" dirty="0">
                <a:solidFill>
                  <a:srgbClr val="E96A24"/>
                </a:solidFill>
                <a:latin typeface="Arial MT"/>
                <a:cs typeface="Arial MT"/>
              </a:rPr>
              <a:t>  </a:t>
            </a:r>
            <a:endParaRPr sz="2800">
              <a:latin typeface="Arial MT"/>
              <a:cs typeface="Arial MT"/>
            </a:endParaRPr>
          </a:p>
        </p:txBody>
      </p:sp>
      <p:sp>
        <p:nvSpPr>
          <p:cNvPr id="4" name="object 4"/>
          <p:cNvSpPr txBox="1">
            <a:spLocks noGrp="1"/>
          </p:cNvSpPr>
          <p:nvPr>
            <p:ph type="body" idx="1"/>
          </p:nvPr>
        </p:nvSpPr>
        <p:spPr>
          <a:xfrm>
            <a:off x="1366520" y="3009900"/>
            <a:ext cx="15311120" cy="6096635"/>
          </a:xfrm>
          <a:prstGeom prst="rect">
            <a:avLst/>
          </a:prstGeom>
        </p:spPr>
        <p:txBody>
          <a:bodyPr vert="horz" wrap="square" lIns="0" tIns="12700" rIns="0" bIns="0" rtlCol="0">
            <a:noAutofit/>
          </a:bodyPr>
          <a:lstStyle/>
          <a:p>
            <a:pPr marL="12700" marR="201930" algn="just">
              <a:lnSpc>
                <a:spcPct val="115000"/>
              </a:lnSpc>
              <a:spcBef>
                <a:spcPts val="100"/>
              </a:spcBef>
            </a:pPr>
            <a:r>
              <a:rPr lang="en-US" spc="60" dirty="0"/>
              <a:t>Menyiapkan Pedoman Kerja Persatuan Insinyur Indonesia Indeks Keinsinyuran dan Penghargaan Keinsinyuran PII Kepada Pemerintah Provinsi, Kabupaten, dan Kota di Indonesia.</a:t>
            </a:r>
            <a:endParaRPr lang="en-US" spc="135" dirty="0"/>
          </a:p>
          <a:p>
            <a:pPr marL="12700" marR="201930" algn="just">
              <a:lnSpc>
                <a:spcPct val="115000"/>
              </a:lnSpc>
              <a:spcBef>
                <a:spcPts val="100"/>
              </a:spcBef>
            </a:pPr>
            <a:endParaRPr lang="en-US" spc="10" dirty="0"/>
          </a:p>
          <a:p>
            <a:pPr marL="12700" marR="201930" algn="just">
              <a:lnSpc>
                <a:spcPct val="115000"/>
              </a:lnSpc>
              <a:spcBef>
                <a:spcPts val="100"/>
              </a:spcBef>
            </a:pPr>
            <a:r>
              <a:rPr lang="en-US" spc="10" dirty="0"/>
              <a:t>Terdiri dari 8 Bab dan 20 Pasal, diantaranya:</a:t>
            </a:r>
            <a:endParaRPr lang="en-US" spc="10" dirty="0"/>
          </a:p>
          <a:p>
            <a:pPr marL="13335" marR="201930" indent="0" algn="just">
              <a:lnSpc>
                <a:spcPct val="115000"/>
              </a:lnSpc>
              <a:spcBef>
                <a:spcPts val="100"/>
              </a:spcBef>
              <a:buFont typeface="+mj-lt"/>
              <a:buNone/>
            </a:pPr>
            <a:r>
              <a:rPr spc="10" dirty="0"/>
              <a:t> </a:t>
            </a:r>
            <a:endParaRPr spc="10" dirty="0"/>
          </a:p>
          <a:p>
            <a:pPr marL="13335" marR="201930" indent="0" algn="just">
              <a:lnSpc>
                <a:spcPct val="115000"/>
              </a:lnSpc>
              <a:spcBef>
                <a:spcPts val="100"/>
              </a:spcBef>
              <a:buFont typeface="+mj-lt"/>
              <a:buNone/>
            </a:pPr>
            <a:endParaRPr spc="10" dirty="0"/>
          </a:p>
          <a:p>
            <a:pPr marL="12700" marR="201930" algn="just">
              <a:lnSpc>
                <a:spcPct val="115000"/>
              </a:lnSpc>
              <a:spcBef>
                <a:spcPts val="100"/>
              </a:spcBef>
            </a:pPr>
            <a:endParaRPr b="1" spc="175" dirty="0">
              <a:solidFill>
                <a:srgbClr val="000000"/>
              </a:solidFill>
              <a:highlight>
                <a:srgbClr val="00FFFF"/>
              </a:highlight>
              <a:latin typeface="Arial" panose="020B0604020202020204"/>
              <a:cs typeface="Arial" panose="020B0604020202020204"/>
            </a:endParaRPr>
          </a:p>
        </p:txBody>
      </p:sp>
      <p:graphicFrame>
        <p:nvGraphicFramePr>
          <p:cNvPr id="5" name="Table 4"/>
          <p:cNvGraphicFramePr/>
          <p:nvPr>
            <p:custDataLst>
              <p:tags r:id="rId4"/>
            </p:custDataLst>
          </p:nvPr>
        </p:nvGraphicFramePr>
        <p:xfrm>
          <a:off x="1325880" y="6438900"/>
          <a:ext cx="15351760" cy="2240280"/>
        </p:xfrm>
        <a:graphic>
          <a:graphicData uri="http://schemas.openxmlformats.org/drawingml/2006/table">
            <a:tbl>
              <a:tblPr firstRow="1" bandRow="1">
                <a:tableStyleId>{5C22544A-7EE6-4342-B048-85BDC9FD1C3A}</a:tableStyleId>
              </a:tblPr>
              <a:tblGrid>
                <a:gridCol w="7675880"/>
                <a:gridCol w="7675880"/>
              </a:tblGrid>
              <a:tr h="0">
                <a:tc>
                  <a:txBody>
                    <a:bodyPr/>
                    <a:p>
                      <a:pPr indent="0" eaLnBrk="1" fontAlgn="auto" latinLnBrk="0" hangingPunct="1">
                        <a:lnSpc>
                          <a:spcPct val="100000"/>
                        </a:lnSpc>
                        <a:buNone/>
                      </a:pPr>
                      <a:r>
                        <a:rPr lang="en-US" sz="2800">
                          <a:solidFill>
                            <a:schemeClr val="tx1">
                              <a:lumMod val="95000"/>
                              <a:lumOff val="5000"/>
                            </a:schemeClr>
                          </a:solidFill>
                        </a:rPr>
                        <a:t>Ketentuan Umum</a:t>
                      </a:r>
                      <a:endParaRPr lang="en-US" sz="2800">
                        <a:solidFill>
                          <a:schemeClr val="tx1">
                            <a:lumMod val="95000"/>
                            <a:lumOff val="5000"/>
                          </a:schemeClr>
                        </a:solidFill>
                      </a:endParaRPr>
                    </a:p>
                  </a:txBody>
                  <a:tcPr>
                    <a:solidFill>
                      <a:schemeClr val="bg1"/>
                    </a:solidFill>
                  </a:tcPr>
                </a:tc>
                <a:tc>
                  <a:txBody>
                    <a:bodyPr/>
                    <a:p>
                      <a:pPr indent="0" eaLnBrk="1" fontAlgn="auto" latinLnBrk="0" hangingPunct="1">
                        <a:lnSpc>
                          <a:spcPct val="100000"/>
                        </a:lnSpc>
                        <a:buNone/>
                      </a:pPr>
                      <a:r>
                        <a:rPr lang="en-US" altLang="en-US" sz="2800">
                          <a:solidFill>
                            <a:schemeClr val="tx1">
                              <a:lumMod val="95000"/>
                              <a:lumOff val="5000"/>
                            </a:schemeClr>
                          </a:solidFill>
                        </a:rPr>
                        <a:t>Organisasi Pelaksanaan</a:t>
                      </a:r>
                      <a:endParaRPr lang="en-US" altLang="en-US" sz="2800">
                        <a:solidFill>
                          <a:schemeClr val="tx1">
                            <a:lumMod val="95000"/>
                            <a:lumOff val="5000"/>
                          </a:schemeClr>
                        </a:solidFill>
                      </a:endParaRPr>
                    </a:p>
                  </a:txBody>
                  <a:tcPr>
                    <a:solidFill>
                      <a:schemeClr val="bg1"/>
                    </a:solidFill>
                  </a:tcPr>
                </a:tc>
              </a:tr>
              <a:tr h="574040">
                <a:tc>
                  <a:txBody>
                    <a:bodyPr/>
                    <a:p>
                      <a:pPr indent="0" eaLnBrk="1" fontAlgn="auto" latinLnBrk="0" hangingPunct="1">
                        <a:lnSpc>
                          <a:spcPct val="100000"/>
                        </a:lnSpc>
                        <a:buNone/>
                      </a:pPr>
                      <a:r>
                        <a:rPr lang="en-US" altLang="en-US" sz="2800" b="1">
                          <a:solidFill>
                            <a:schemeClr val="tx1">
                              <a:lumMod val="95000"/>
                              <a:lumOff val="5000"/>
                            </a:schemeClr>
                          </a:solidFill>
                        </a:rPr>
                        <a:t>Tujuan, Ruang Lingkup, dan Acuan</a:t>
                      </a:r>
                      <a:endParaRPr lang="en-US" altLang="en-US" sz="2800" b="1">
                        <a:solidFill>
                          <a:schemeClr val="tx1">
                            <a:lumMod val="95000"/>
                            <a:lumOff val="5000"/>
                          </a:schemeClr>
                        </a:solidFill>
                      </a:endParaRPr>
                    </a:p>
                  </a:txBody>
                  <a:tcPr/>
                </a:tc>
                <a:tc>
                  <a:txBody>
                    <a:bodyPr/>
                    <a:p>
                      <a:pPr indent="0" eaLnBrk="1" fontAlgn="auto" latinLnBrk="0" hangingPunct="1">
                        <a:lnSpc>
                          <a:spcPct val="100000"/>
                        </a:lnSpc>
                        <a:buNone/>
                      </a:pPr>
                      <a:r>
                        <a:rPr lang="en-US" altLang="en-US" sz="2800" b="1">
                          <a:solidFill>
                            <a:schemeClr val="tx1">
                              <a:lumMod val="95000"/>
                              <a:lumOff val="5000"/>
                            </a:schemeClr>
                          </a:solidFill>
                        </a:rPr>
                        <a:t>Pembiayaan</a:t>
                      </a:r>
                      <a:endParaRPr lang="en-US" altLang="en-US" sz="2800" b="1">
                        <a:solidFill>
                          <a:schemeClr val="tx1">
                            <a:lumMod val="95000"/>
                            <a:lumOff val="5000"/>
                          </a:schemeClr>
                        </a:solidFill>
                      </a:endParaRPr>
                    </a:p>
                  </a:txBody>
                  <a:tcPr/>
                </a:tc>
              </a:tr>
              <a:tr h="574040">
                <a:tc>
                  <a:txBody>
                    <a:bodyPr/>
                    <a:p>
                      <a:pPr indent="0" eaLnBrk="1" fontAlgn="auto" latinLnBrk="0" hangingPunct="1">
                        <a:lnSpc>
                          <a:spcPct val="100000"/>
                        </a:lnSpc>
                        <a:buNone/>
                      </a:pPr>
                      <a:r>
                        <a:rPr lang="en-US" altLang="en-US" sz="2800" b="1">
                          <a:solidFill>
                            <a:schemeClr val="tx1">
                              <a:lumMod val="95000"/>
                              <a:lumOff val="5000"/>
                            </a:schemeClr>
                          </a:solidFill>
                        </a:rPr>
                        <a:t>Indeks Keinsinyuran PII</a:t>
                      </a:r>
                      <a:endParaRPr lang="en-US" altLang="en-US" sz="2800" b="1">
                        <a:solidFill>
                          <a:schemeClr val="tx1">
                            <a:lumMod val="95000"/>
                            <a:lumOff val="5000"/>
                          </a:schemeClr>
                        </a:solidFill>
                      </a:endParaRPr>
                    </a:p>
                  </a:txBody>
                  <a:tcPr/>
                </a:tc>
                <a:tc>
                  <a:txBody>
                    <a:bodyPr/>
                    <a:p>
                      <a:pPr indent="0" eaLnBrk="1" fontAlgn="auto" latinLnBrk="0" hangingPunct="1">
                        <a:lnSpc>
                          <a:spcPct val="100000"/>
                        </a:lnSpc>
                        <a:buNone/>
                      </a:pPr>
                      <a:r>
                        <a:rPr lang="en-US" altLang="en-US" sz="2800" b="1">
                          <a:solidFill>
                            <a:schemeClr val="tx1">
                              <a:lumMod val="95000"/>
                              <a:lumOff val="5000"/>
                            </a:schemeClr>
                          </a:solidFill>
                        </a:rPr>
                        <a:t>Sistem Manajemen Mutu</a:t>
                      </a:r>
                      <a:endParaRPr lang="en-US" altLang="en-US" sz="2800" b="1">
                        <a:solidFill>
                          <a:schemeClr val="tx1">
                            <a:lumMod val="95000"/>
                            <a:lumOff val="5000"/>
                          </a:schemeClr>
                        </a:solidFill>
                      </a:endParaRPr>
                    </a:p>
                  </a:txBody>
                  <a:tcPr/>
                </a:tc>
              </a:tr>
              <a:tr h="574040">
                <a:tc>
                  <a:txBody>
                    <a:bodyPr/>
                    <a:p>
                      <a:pPr indent="0" eaLnBrk="1" fontAlgn="auto" latinLnBrk="0" hangingPunct="1">
                        <a:lnSpc>
                          <a:spcPct val="100000"/>
                        </a:lnSpc>
                        <a:buNone/>
                      </a:pPr>
                      <a:r>
                        <a:rPr lang="en-US" altLang="en-US" sz="2800" b="1">
                          <a:solidFill>
                            <a:schemeClr val="tx1">
                              <a:lumMod val="95000"/>
                              <a:lumOff val="5000"/>
                            </a:schemeClr>
                          </a:solidFill>
                        </a:rPr>
                        <a:t>Penghargaan Keinsinyuran PII</a:t>
                      </a:r>
                      <a:endParaRPr lang="en-US" altLang="en-US" sz="2800" b="1">
                        <a:solidFill>
                          <a:schemeClr val="tx1">
                            <a:lumMod val="95000"/>
                            <a:lumOff val="5000"/>
                          </a:schemeClr>
                        </a:solidFill>
                      </a:endParaRPr>
                    </a:p>
                  </a:txBody>
                  <a:tcPr/>
                </a:tc>
                <a:tc>
                  <a:txBody>
                    <a:bodyPr/>
                    <a:p>
                      <a:pPr indent="0" eaLnBrk="1" fontAlgn="auto" latinLnBrk="0" hangingPunct="1">
                        <a:lnSpc>
                          <a:spcPct val="100000"/>
                        </a:lnSpc>
                        <a:buNone/>
                      </a:pPr>
                      <a:r>
                        <a:rPr lang="en-US" altLang="en-US" sz="2800" b="1">
                          <a:solidFill>
                            <a:schemeClr val="tx1">
                              <a:lumMod val="95000"/>
                              <a:lumOff val="5000"/>
                            </a:schemeClr>
                          </a:solidFill>
                        </a:rPr>
                        <a:t>Penutup + Lampiran-Lampiran</a:t>
                      </a:r>
                      <a:endParaRPr lang="en-US" altLang="en-US" sz="2800" b="1">
                        <a:solidFill>
                          <a:schemeClr val="tx1">
                            <a:lumMod val="95000"/>
                            <a:lumOff val="5000"/>
                          </a:schemeClr>
                        </a:solidFill>
                      </a:endParaRPr>
                    </a:p>
                  </a:txBody>
                  <a:tcPr/>
                </a:tc>
              </a:tr>
            </a:tbl>
          </a:graphicData>
        </a:graphic>
      </p:graphicFrame>
      <p:sp>
        <p:nvSpPr>
          <p:cNvPr id="6" name="Text Box 5"/>
          <p:cNvSpPr txBox="1"/>
          <p:nvPr/>
        </p:nvSpPr>
        <p:spPr>
          <a:xfrm>
            <a:off x="4495800" y="1866900"/>
            <a:ext cx="9144000" cy="516890"/>
          </a:xfrm>
          <a:prstGeom prst="rect">
            <a:avLst/>
          </a:prstGeom>
          <a:noFill/>
        </p:spPr>
        <p:txBody>
          <a:bodyPr wrap="square" rtlCol="0" anchor="t">
            <a:spAutoFit/>
          </a:bodyPr>
          <a:p>
            <a:pPr marL="1005840">
              <a:lnSpc>
                <a:spcPts val="3320"/>
              </a:lnSpc>
            </a:pPr>
            <a:r>
              <a:rPr sz="2800" b="0" spc="235" dirty="0">
                <a:solidFill>
                  <a:srgbClr val="E96A24"/>
                </a:solidFill>
                <a:latin typeface="Arial MT"/>
                <a:cs typeface="Arial MT"/>
                <a:sym typeface="+mn-ea"/>
              </a:rPr>
              <a:t>Metode</a:t>
            </a:r>
            <a:r>
              <a:rPr sz="2800" b="0" spc="80" dirty="0">
                <a:solidFill>
                  <a:srgbClr val="E96A24"/>
                </a:solidFill>
                <a:latin typeface="Arial MT"/>
                <a:cs typeface="Arial MT"/>
                <a:sym typeface="+mn-ea"/>
              </a:rPr>
              <a:t> </a:t>
            </a:r>
            <a:r>
              <a:rPr sz="2800" b="0" spc="95" dirty="0">
                <a:solidFill>
                  <a:srgbClr val="E96A24"/>
                </a:solidFill>
                <a:latin typeface="Arial MT"/>
                <a:cs typeface="Arial MT"/>
                <a:sym typeface="+mn-ea"/>
              </a:rPr>
              <a:t>Pelaksanaan</a:t>
            </a:r>
            <a:r>
              <a:rPr lang="en-US" sz="2800" b="0" spc="95" dirty="0">
                <a:solidFill>
                  <a:srgbClr val="E96A24"/>
                </a:solidFill>
                <a:latin typeface="Arial MT"/>
                <a:cs typeface="Arial MT"/>
                <a:sym typeface="+mn-ea"/>
              </a:rPr>
              <a:t> </a:t>
            </a:r>
            <a:r>
              <a:rPr sz="2800" b="0" spc="95" dirty="0">
                <a:solidFill>
                  <a:srgbClr val="E96A24"/>
                </a:solidFill>
                <a:latin typeface="Arial MT"/>
                <a:cs typeface="Arial MT"/>
                <a:sym typeface="+mn-ea"/>
              </a:rPr>
              <a:t>Tugas</a:t>
            </a:r>
            <a:r>
              <a:rPr sz="2800" b="0" spc="80" dirty="0">
                <a:solidFill>
                  <a:srgbClr val="E96A24"/>
                </a:solidFill>
                <a:latin typeface="Arial MT"/>
                <a:cs typeface="Arial MT"/>
                <a:sym typeface="+mn-ea"/>
              </a:rPr>
              <a:t> </a:t>
            </a:r>
            <a:r>
              <a:rPr sz="2800" b="0" dirty="0">
                <a:solidFill>
                  <a:srgbClr val="E96A24"/>
                </a:solidFill>
                <a:latin typeface="Arial MT"/>
                <a:cs typeface="Arial MT"/>
                <a:sym typeface="+mn-ea"/>
              </a:rPr>
              <a:t>Tim</a:t>
            </a:r>
            <a:r>
              <a:rPr sz="2800" b="0" spc="85" dirty="0">
                <a:solidFill>
                  <a:srgbClr val="E96A24"/>
                </a:solidFill>
                <a:latin typeface="Arial MT"/>
                <a:cs typeface="Arial MT"/>
                <a:sym typeface="+mn-ea"/>
              </a:rPr>
              <a:t> </a:t>
            </a:r>
            <a:r>
              <a:rPr sz="2800" b="0" spc="125" dirty="0">
                <a:solidFill>
                  <a:srgbClr val="E96A24"/>
                </a:solidFill>
                <a:latin typeface="Arial MT"/>
                <a:cs typeface="Arial MT"/>
                <a:sym typeface="+mn-ea"/>
              </a:rPr>
              <a:t>Ad</a:t>
            </a:r>
            <a:r>
              <a:rPr sz="2800" b="0" spc="80" dirty="0">
                <a:solidFill>
                  <a:srgbClr val="E96A24"/>
                </a:solidFill>
                <a:latin typeface="Arial MT"/>
                <a:cs typeface="Arial MT"/>
                <a:sym typeface="+mn-ea"/>
              </a:rPr>
              <a:t> </a:t>
            </a:r>
            <a:r>
              <a:rPr sz="2800" b="0" spc="200" dirty="0">
                <a:solidFill>
                  <a:srgbClr val="E96A24"/>
                </a:solidFill>
                <a:latin typeface="Arial MT"/>
                <a:cs typeface="Arial MT"/>
                <a:sym typeface="+mn-ea"/>
              </a:rPr>
              <a:t>Hoc</a:t>
            </a:r>
            <a:r>
              <a:rPr sz="2800" b="0" spc="85" dirty="0">
                <a:solidFill>
                  <a:srgbClr val="E96A24"/>
                </a:solidFill>
                <a:latin typeface="Arial MT"/>
                <a:cs typeface="Arial MT"/>
                <a:sym typeface="+mn-ea"/>
              </a:rPr>
              <a:t> </a:t>
            </a:r>
            <a:endParaRPr lang="en-US" sz="2800" b="0" spc="85" dirty="0">
              <a:solidFill>
                <a:srgbClr val="E96A24"/>
              </a:solidFill>
              <a:latin typeface="Arial MT"/>
              <a:cs typeface="Arial MT"/>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266700"/>
            <a:ext cx="18288905" cy="10287000"/>
          </a:xfrm>
          <a:prstGeom prst="rect">
            <a:avLst/>
          </a:prstGeom>
          <a:solidFill>
            <a:schemeClr val="bg1"/>
          </a:solidFill>
          <a:ln>
            <a:solidFill>
              <a:schemeClr val="bg1"/>
            </a:solidFill>
          </a:ln>
        </p:spPr>
      </p:pic>
      <p:sp>
        <p:nvSpPr>
          <p:cNvPr id="3" name="object 3"/>
          <p:cNvSpPr txBox="1">
            <a:spLocks noGrp="1"/>
          </p:cNvSpPr>
          <p:nvPr>
            <p:ph type="title"/>
          </p:nvPr>
        </p:nvSpPr>
        <p:spPr>
          <a:xfrm>
            <a:off x="1016000" y="625475"/>
            <a:ext cx="16290290" cy="1125855"/>
          </a:xfrm>
          <a:prstGeom prst="rect">
            <a:avLst/>
          </a:prstGeom>
        </p:spPr>
        <p:txBody>
          <a:bodyPr vert="horz" wrap="square" lIns="0" tIns="12700" rIns="0" bIns="0" rtlCol="0">
            <a:spAutoFit/>
          </a:bodyPr>
          <a:lstStyle/>
          <a:p>
            <a:pPr marL="230505">
              <a:lnSpc>
                <a:spcPts val="5360"/>
              </a:lnSpc>
              <a:spcBef>
                <a:spcPts val="100"/>
              </a:spcBef>
            </a:pPr>
            <a:r>
              <a:rPr spc="-60" dirty="0">
                <a:solidFill>
                  <a:srgbClr val="FFFFFF"/>
                </a:solidFill>
              </a:rPr>
              <a:t>4.</a:t>
            </a:r>
            <a:r>
              <a:rPr lang="en-US" spc="-60" dirty="0">
                <a:solidFill>
                  <a:srgbClr val="FFFFFF"/>
                </a:solidFill>
              </a:rPr>
              <a:t>   METODE</a:t>
            </a:r>
            <a:r>
              <a:rPr spc="-190" dirty="0">
                <a:solidFill>
                  <a:srgbClr val="FFFFFF"/>
                </a:solidFill>
              </a:rPr>
              <a:t> </a:t>
            </a:r>
            <a:r>
              <a:rPr dirty="0">
                <a:solidFill>
                  <a:srgbClr val="FFFFFF"/>
                </a:solidFill>
              </a:rPr>
              <a:t>DAN</a:t>
            </a:r>
            <a:r>
              <a:rPr spc="-305" dirty="0">
                <a:solidFill>
                  <a:srgbClr val="FFFFFF"/>
                </a:solidFill>
              </a:rPr>
              <a:t> </a:t>
            </a:r>
            <a:r>
              <a:rPr lang="en-US" spc="-305" dirty="0">
                <a:solidFill>
                  <a:srgbClr val="FFFFFF"/>
                </a:solidFill>
              </a:rPr>
              <a:t>ORGANISASI </a:t>
            </a:r>
            <a:r>
              <a:rPr spc="-10" dirty="0">
                <a:solidFill>
                  <a:srgbClr val="FFFFFF"/>
                </a:solidFill>
              </a:rPr>
              <a:t>PELAKSANAAN</a:t>
            </a:r>
            <a:endParaRPr spc="-10" dirty="0">
              <a:solidFill>
                <a:srgbClr val="FFFFFF"/>
              </a:solidFill>
            </a:endParaRPr>
          </a:p>
          <a:p>
            <a:pPr marL="1005840">
              <a:lnSpc>
                <a:spcPts val="3320"/>
              </a:lnSpc>
            </a:pPr>
            <a:r>
              <a:rPr lang="en-US" sz="2800" b="0" spc="235" dirty="0">
                <a:solidFill>
                  <a:srgbClr val="E96A24"/>
                </a:solidFill>
                <a:latin typeface="Arial MT"/>
                <a:cs typeface="Arial MT"/>
              </a:rPr>
              <a:t>   </a:t>
            </a:r>
            <a:endParaRPr sz="2800">
              <a:latin typeface="Arial MT"/>
              <a:cs typeface="Arial MT"/>
            </a:endParaRPr>
          </a:p>
        </p:txBody>
      </p:sp>
      <p:sp>
        <p:nvSpPr>
          <p:cNvPr id="4" name="object 4"/>
          <p:cNvSpPr txBox="1">
            <a:spLocks noGrp="1"/>
          </p:cNvSpPr>
          <p:nvPr>
            <p:ph type="body" idx="1"/>
          </p:nvPr>
        </p:nvSpPr>
        <p:spPr>
          <a:xfrm>
            <a:off x="1295400" y="3086100"/>
            <a:ext cx="15442565" cy="6636385"/>
          </a:xfrm>
          <a:prstGeom prst="rect">
            <a:avLst/>
          </a:prstGeom>
        </p:spPr>
        <p:txBody>
          <a:bodyPr vert="horz" wrap="square" lIns="0" tIns="12700" rIns="0" bIns="0" rtlCol="0">
            <a:noAutofit/>
          </a:bodyPr>
          <a:lstStyle/>
          <a:p>
            <a:pPr marL="12700" marR="201930" algn="just">
              <a:lnSpc>
                <a:spcPct val="115000"/>
              </a:lnSpc>
              <a:spcBef>
                <a:spcPts val="100"/>
              </a:spcBef>
            </a:pPr>
            <a:r>
              <a:rPr spc="225" dirty="0"/>
              <a:t>Dalam</a:t>
            </a:r>
            <a:r>
              <a:rPr spc="60" dirty="0"/>
              <a:t> </a:t>
            </a:r>
            <a:r>
              <a:rPr spc="235" dirty="0"/>
              <a:t>rangka</a:t>
            </a:r>
            <a:r>
              <a:rPr spc="60" dirty="0"/>
              <a:t> </a:t>
            </a:r>
            <a:r>
              <a:rPr spc="80" dirty="0"/>
              <a:t>implementasi</a:t>
            </a:r>
            <a:r>
              <a:rPr spc="60" dirty="0"/>
              <a:t> </a:t>
            </a:r>
            <a:r>
              <a:rPr spc="100" dirty="0"/>
              <a:t>Indeks</a:t>
            </a:r>
            <a:r>
              <a:rPr spc="65" dirty="0"/>
              <a:t> </a:t>
            </a:r>
            <a:r>
              <a:rPr dirty="0"/>
              <a:t>Keinsinyuran,</a:t>
            </a:r>
            <a:r>
              <a:rPr spc="60" dirty="0"/>
              <a:t> </a:t>
            </a:r>
            <a:r>
              <a:rPr spc="240" dirty="0"/>
              <a:t>akan</a:t>
            </a:r>
            <a:r>
              <a:rPr spc="60" dirty="0"/>
              <a:t> </a:t>
            </a:r>
            <a:r>
              <a:rPr spc="105" dirty="0"/>
              <a:t>dilakukan </a:t>
            </a:r>
            <a:r>
              <a:rPr lang="en-US" spc="105" dirty="0"/>
              <a:t>2 Tahap </a:t>
            </a:r>
            <a:r>
              <a:rPr spc="135" dirty="0"/>
              <a:t>SOSIALISASI</a:t>
            </a:r>
            <a:r>
              <a:rPr lang="en-US" spc="135" dirty="0"/>
              <a:t>, yaitu:</a:t>
            </a:r>
            <a:endParaRPr lang="en-US" spc="135" dirty="0"/>
          </a:p>
          <a:p>
            <a:pPr marL="12700" marR="201930" algn="just">
              <a:lnSpc>
                <a:spcPct val="115000"/>
              </a:lnSpc>
              <a:spcBef>
                <a:spcPts val="100"/>
              </a:spcBef>
            </a:pPr>
            <a:endParaRPr lang="en-US" spc="135" dirty="0"/>
          </a:p>
          <a:p>
            <a:pPr marL="812800" marR="201930" indent="-799465" algn="just">
              <a:lnSpc>
                <a:spcPct val="115000"/>
              </a:lnSpc>
              <a:spcBef>
                <a:spcPts val="100"/>
              </a:spcBef>
              <a:buFont typeface="+mj-lt"/>
              <a:buAutoNum type="arabicParenR"/>
            </a:pPr>
            <a:r>
              <a:rPr lang="en-US" sz="2800" spc="305" dirty="0"/>
              <a:t>Sosialisasi </a:t>
            </a:r>
            <a:r>
              <a:rPr sz="2800" spc="305" dirty="0"/>
              <a:t>k</a:t>
            </a:r>
            <a:r>
              <a:rPr lang="en-US" sz="2800" spc="305" dirty="0"/>
              <a:t>epada PW dan PC PII, serta untuk Calon Anggota Dewan Asesor di seluruh Indonesia.</a:t>
            </a:r>
            <a:endParaRPr sz="2800" spc="305" dirty="0"/>
          </a:p>
          <a:p>
            <a:pPr marL="880745" marR="201930" indent="-867410" algn="just">
              <a:lnSpc>
                <a:spcPct val="115000"/>
              </a:lnSpc>
              <a:spcBef>
                <a:spcPts val="100"/>
              </a:spcBef>
              <a:buFont typeface="+mj-lt"/>
              <a:buAutoNum type="arabicParenR"/>
            </a:pPr>
            <a:r>
              <a:rPr lang="en-US" sz="2800" spc="305" dirty="0"/>
              <a:t>Sosialisasi k</a:t>
            </a:r>
            <a:r>
              <a:rPr sz="2800" spc="305" dirty="0"/>
              <a:t>epada</a:t>
            </a:r>
            <a:r>
              <a:rPr sz="2800" spc="35" dirty="0"/>
              <a:t> </a:t>
            </a:r>
            <a:r>
              <a:rPr lang="en-US" sz="2800" spc="35" dirty="0"/>
              <a:t>Pemerintah </a:t>
            </a:r>
            <a:r>
              <a:rPr sz="2800" spc="245" dirty="0"/>
              <a:t>Daerah</a:t>
            </a:r>
            <a:r>
              <a:rPr sz="2800" spc="35" dirty="0"/>
              <a:t> </a:t>
            </a:r>
            <a:r>
              <a:rPr sz="2800" spc="150" dirty="0"/>
              <a:t>di</a:t>
            </a:r>
            <a:r>
              <a:rPr lang="en-US" sz="2800" spc="150" dirty="0"/>
              <a:t> seluruh </a:t>
            </a:r>
            <a:r>
              <a:rPr sz="2800" spc="145" dirty="0"/>
              <a:t>Indonesia</a:t>
            </a:r>
            <a:r>
              <a:rPr sz="2800" spc="50" dirty="0"/>
              <a:t> </a:t>
            </a:r>
            <a:r>
              <a:rPr sz="2800" dirty="0"/>
              <a:t>melalui</a:t>
            </a:r>
            <a:r>
              <a:rPr sz="2800" spc="55" dirty="0"/>
              <a:t> </a:t>
            </a:r>
            <a:r>
              <a:rPr lang="en-US" sz="2800" spc="55" dirty="0"/>
              <a:t>webinar atau pertemuan langsung, yang akan ber</a:t>
            </a:r>
            <a:r>
              <a:rPr sz="2800" spc="135" dirty="0"/>
              <a:t>koordinasi</a:t>
            </a:r>
            <a:r>
              <a:rPr sz="2800" spc="50" dirty="0"/>
              <a:t> </a:t>
            </a:r>
            <a:r>
              <a:rPr sz="2800" spc="265" dirty="0"/>
              <a:t>dengan</a:t>
            </a:r>
            <a:r>
              <a:rPr sz="2800" spc="55" dirty="0"/>
              <a:t> </a:t>
            </a:r>
            <a:r>
              <a:rPr sz="2800" spc="110" dirty="0"/>
              <a:t>Kementerian</a:t>
            </a:r>
            <a:r>
              <a:rPr sz="2800" spc="55" dirty="0"/>
              <a:t> </a:t>
            </a:r>
            <a:r>
              <a:rPr sz="2800" spc="225" dirty="0"/>
              <a:t>Dalam</a:t>
            </a:r>
            <a:r>
              <a:rPr sz="2800" spc="50" dirty="0"/>
              <a:t> </a:t>
            </a:r>
            <a:r>
              <a:rPr sz="2800" spc="235" dirty="0"/>
              <a:t>Negeri</a:t>
            </a:r>
            <a:r>
              <a:rPr sz="2800" spc="55" dirty="0"/>
              <a:t> </a:t>
            </a:r>
            <a:r>
              <a:rPr sz="2800" spc="245" dirty="0"/>
              <a:t>dan </a:t>
            </a:r>
            <a:r>
              <a:rPr sz="2800" spc="110" dirty="0"/>
              <a:t>Kementerian</a:t>
            </a:r>
            <a:r>
              <a:rPr sz="2800" spc="10" dirty="0"/>
              <a:t> </a:t>
            </a:r>
            <a:r>
              <a:rPr sz="2800" spc="114" dirty="0"/>
              <a:t>PANRB</a:t>
            </a:r>
            <a:r>
              <a:rPr lang="en-US" sz="2800" spc="114" dirty="0"/>
              <a:t>, serta APPSI, APKASI, dan APEKSI</a:t>
            </a:r>
            <a:r>
              <a:rPr sz="2800" spc="114" dirty="0"/>
              <a:t>.</a:t>
            </a:r>
            <a:r>
              <a:rPr sz="2800" spc="10" dirty="0"/>
              <a:t> </a:t>
            </a:r>
            <a:endParaRPr sz="2800" spc="10" dirty="0"/>
          </a:p>
          <a:p>
            <a:pPr marL="13335" marR="201930" indent="0" algn="just">
              <a:lnSpc>
                <a:spcPct val="115000"/>
              </a:lnSpc>
              <a:spcBef>
                <a:spcPts val="100"/>
              </a:spcBef>
              <a:buFont typeface="+mj-lt"/>
              <a:buNone/>
            </a:pPr>
            <a:endParaRPr sz="2800" spc="10" dirty="0"/>
          </a:p>
          <a:p>
            <a:pPr marL="12700" marR="201930" algn="just">
              <a:lnSpc>
                <a:spcPct val="115000"/>
              </a:lnSpc>
              <a:spcBef>
                <a:spcPts val="100"/>
              </a:spcBef>
            </a:pPr>
            <a:r>
              <a:rPr spc="190" dirty="0"/>
              <a:t>Pelaksanaan</a:t>
            </a:r>
            <a:r>
              <a:rPr spc="15" dirty="0"/>
              <a:t> </a:t>
            </a:r>
            <a:r>
              <a:rPr spc="105" dirty="0"/>
              <a:t>Sosialisasi</a:t>
            </a:r>
            <a:r>
              <a:rPr spc="10" dirty="0"/>
              <a:t> </a:t>
            </a:r>
            <a:r>
              <a:rPr lang="en-US" spc="10" dirty="0"/>
              <a:t>1) dan Bimbingan Teknis khusus bagi Calon Asesor </a:t>
            </a:r>
            <a:r>
              <a:rPr spc="145" dirty="0"/>
              <a:t>di</a:t>
            </a:r>
            <a:r>
              <a:rPr lang="en-US" spc="145" dirty="0"/>
              <a:t>laksanakan</a:t>
            </a:r>
            <a:r>
              <a:rPr spc="10" dirty="0"/>
              <a:t> </a:t>
            </a:r>
            <a:r>
              <a:rPr spc="370" dirty="0"/>
              <a:t>pada </a:t>
            </a:r>
            <a:r>
              <a:rPr spc="240" dirty="0"/>
              <a:t>tanggal</a:t>
            </a:r>
            <a:r>
              <a:rPr lang="en-US" spc="240" dirty="0"/>
              <a:t>:</a:t>
            </a:r>
            <a:endParaRPr lang="en-US" spc="240" dirty="0"/>
          </a:p>
          <a:p>
            <a:pPr marL="469900" marR="201930" indent="-457200" algn="just">
              <a:lnSpc>
                <a:spcPct val="115000"/>
              </a:lnSpc>
              <a:spcBef>
                <a:spcPts val="100"/>
              </a:spcBef>
              <a:buFont typeface="Wingdings" panose="05000000000000000000" charset="0"/>
              <a:buChar char="o"/>
            </a:pPr>
            <a:r>
              <a:rPr lang="en-US" spc="240" dirty="0"/>
              <a:t>  Koridor I (Sumatera dan Kalimantan):  </a:t>
            </a:r>
            <a:r>
              <a:rPr dirty="0">
                <a:highlight>
                  <a:srgbClr val="00FFFF"/>
                </a:highlight>
              </a:rPr>
              <a:t> </a:t>
            </a:r>
            <a:r>
              <a:rPr lang="en-US" b="1" spc="190" dirty="0">
                <a:solidFill>
                  <a:srgbClr val="000000"/>
                </a:solidFill>
                <a:highlight>
                  <a:srgbClr val="00FFFF"/>
                </a:highlight>
                <a:latin typeface="Arial" panose="020B0604020202020204"/>
                <a:cs typeface="Arial" panose="020B0604020202020204"/>
              </a:rPr>
              <a:t>2x: Okt - Des 2025</a:t>
            </a:r>
            <a:endParaRPr lang="en-US" b="1" spc="190" dirty="0">
              <a:solidFill>
                <a:srgbClr val="000000"/>
              </a:solidFill>
              <a:highlight>
                <a:srgbClr val="00FFFF"/>
              </a:highlight>
              <a:latin typeface="Arial" panose="020B0604020202020204"/>
              <a:cs typeface="Arial" panose="020B0604020202020204"/>
            </a:endParaRPr>
          </a:p>
          <a:p>
            <a:pPr marL="12700" marR="201930" indent="0" algn="just">
              <a:lnSpc>
                <a:spcPct val="115000"/>
              </a:lnSpc>
              <a:spcBef>
                <a:spcPts val="100"/>
              </a:spcBef>
              <a:buFont typeface="Wingdings" panose="05000000000000000000" charset="0"/>
              <a:buNone/>
            </a:pPr>
            <a:endParaRPr lang="en-US" b="1" spc="190" dirty="0">
              <a:solidFill>
                <a:srgbClr val="000000"/>
              </a:solidFill>
              <a:highlight>
                <a:srgbClr val="00FFFF"/>
              </a:highlight>
              <a:latin typeface="Arial" panose="020B0604020202020204"/>
              <a:cs typeface="Arial" panose="020B0604020202020204"/>
            </a:endParaRPr>
          </a:p>
          <a:p>
            <a:pPr marL="12700" marR="201930" indent="0" algn="just">
              <a:lnSpc>
                <a:spcPct val="115000"/>
              </a:lnSpc>
              <a:spcBef>
                <a:spcPts val="100"/>
              </a:spcBef>
              <a:buFont typeface="Wingdings" panose="05000000000000000000" charset="0"/>
              <a:buNone/>
            </a:pPr>
            <a:endParaRPr lang="en-US" b="1" spc="190" dirty="0">
              <a:solidFill>
                <a:srgbClr val="000000"/>
              </a:solidFill>
              <a:highlight>
                <a:srgbClr val="00FFFF"/>
              </a:highlight>
              <a:latin typeface="Arial" panose="020B0604020202020204"/>
              <a:cs typeface="Arial" panose="020B0604020202020204"/>
            </a:endParaRPr>
          </a:p>
          <a:p>
            <a:pPr marL="12700" marR="201930" indent="0" algn="just">
              <a:lnSpc>
                <a:spcPct val="115000"/>
              </a:lnSpc>
              <a:spcBef>
                <a:spcPts val="100"/>
              </a:spcBef>
              <a:buFont typeface="Wingdings" panose="05000000000000000000" charset="0"/>
              <a:buNone/>
            </a:pPr>
            <a:endParaRPr b="1" spc="175" dirty="0">
              <a:solidFill>
                <a:srgbClr val="000000"/>
              </a:solidFill>
              <a:highlight>
                <a:srgbClr val="00FFFF"/>
              </a:highlight>
              <a:latin typeface="Arial" panose="020B0604020202020204"/>
              <a:cs typeface="Arial" panose="020B0604020202020204"/>
            </a:endParaRPr>
          </a:p>
        </p:txBody>
      </p:sp>
      <p:sp>
        <p:nvSpPr>
          <p:cNvPr id="5" name="Text Box 4"/>
          <p:cNvSpPr txBox="1"/>
          <p:nvPr/>
        </p:nvSpPr>
        <p:spPr>
          <a:xfrm>
            <a:off x="4445000" y="2095500"/>
            <a:ext cx="9144000" cy="516890"/>
          </a:xfrm>
          <a:prstGeom prst="rect">
            <a:avLst/>
          </a:prstGeom>
          <a:noFill/>
        </p:spPr>
        <p:txBody>
          <a:bodyPr wrap="square" rtlCol="0" anchor="t">
            <a:spAutoFit/>
          </a:bodyPr>
          <a:p>
            <a:pPr marL="1005840">
              <a:lnSpc>
                <a:spcPts val="3320"/>
              </a:lnSpc>
            </a:pPr>
            <a:r>
              <a:rPr sz="2800" b="0" spc="235" dirty="0">
                <a:solidFill>
                  <a:srgbClr val="E96A24"/>
                </a:solidFill>
                <a:latin typeface="Arial MT"/>
                <a:cs typeface="Arial MT"/>
                <a:sym typeface="+mn-ea"/>
              </a:rPr>
              <a:t>Metode</a:t>
            </a:r>
            <a:r>
              <a:rPr sz="2800" b="0" spc="80" dirty="0">
                <a:solidFill>
                  <a:srgbClr val="E96A24"/>
                </a:solidFill>
                <a:latin typeface="Arial MT"/>
                <a:cs typeface="Arial MT"/>
                <a:sym typeface="+mn-ea"/>
              </a:rPr>
              <a:t> </a:t>
            </a:r>
            <a:r>
              <a:rPr sz="2800" b="0" spc="95" dirty="0">
                <a:solidFill>
                  <a:srgbClr val="E96A24"/>
                </a:solidFill>
                <a:latin typeface="Arial MT"/>
                <a:cs typeface="Arial MT"/>
                <a:sym typeface="+mn-ea"/>
              </a:rPr>
              <a:t>Pelaksanaan</a:t>
            </a:r>
            <a:r>
              <a:rPr lang="en-US" sz="2800" b="0" spc="95" dirty="0">
                <a:solidFill>
                  <a:srgbClr val="E96A24"/>
                </a:solidFill>
                <a:latin typeface="Arial MT"/>
                <a:cs typeface="Arial MT"/>
                <a:sym typeface="+mn-ea"/>
              </a:rPr>
              <a:t> </a:t>
            </a:r>
            <a:r>
              <a:rPr sz="2800" b="0" spc="95" dirty="0">
                <a:solidFill>
                  <a:srgbClr val="E96A24"/>
                </a:solidFill>
                <a:latin typeface="Arial MT"/>
                <a:cs typeface="Arial MT"/>
                <a:sym typeface="+mn-ea"/>
              </a:rPr>
              <a:t>Tugas</a:t>
            </a:r>
            <a:r>
              <a:rPr sz="2800" b="0" spc="80" dirty="0">
                <a:solidFill>
                  <a:srgbClr val="E96A24"/>
                </a:solidFill>
                <a:latin typeface="Arial MT"/>
                <a:cs typeface="Arial MT"/>
                <a:sym typeface="+mn-ea"/>
              </a:rPr>
              <a:t> </a:t>
            </a:r>
            <a:r>
              <a:rPr sz="2800" b="0" dirty="0">
                <a:solidFill>
                  <a:srgbClr val="E96A24"/>
                </a:solidFill>
                <a:latin typeface="Arial MT"/>
                <a:cs typeface="Arial MT"/>
                <a:sym typeface="+mn-ea"/>
              </a:rPr>
              <a:t>Tim</a:t>
            </a:r>
            <a:r>
              <a:rPr sz="2800" b="0" spc="85" dirty="0">
                <a:solidFill>
                  <a:srgbClr val="E96A24"/>
                </a:solidFill>
                <a:latin typeface="Arial MT"/>
                <a:cs typeface="Arial MT"/>
                <a:sym typeface="+mn-ea"/>
              </a:rPr>
              <a:t> </a:t>
            </a:r>
            <a:r>
              <a:rPr sz="2800" b="0" spc="125" dirty="0">
                <a:solidFill>
                  <a:srgbClr val="E96A24"/>
                </a:solidFill>
                <a:latin typeface="Arial MT"/>
                <a:cs typeface="Arial MT"/>
                <a:sym typeface="+mn-ea"/>
              </a:rPr>
              <a:t>Ad</a:t>
            </a:r>
            <a:r>
              <a:rPr sz="2800" b="0" spc="80" dirty="0">
                <a:solidFill>
                  <a:srgbClr val="E96A24"/>
                </a:solidFill>
                <a:latin typeface="Arial MT"/>
                <a:cs typeface="Arial MT"/>
                <a:sym typeface="+mn-ea"/>
              </a:rPr>
              <a:t> </a:t>
            </a:r>
            <a:r>
              <a:rPr sz="2800" b="0" spc="200" dirty="0">
                <a:solidFill>
                  <a:srgbClr val="E96A24"/>
                </a:solidFill>
                <a:latin typeface="Arial MT"/>
                <a:cs typeface="Arial MT"/>
                <a:sym typeface="+mn-ea"/>
              </a:rPr>
              <a:t>Hoc</a:t>
            </a:r>
            <a:r>
              <a:rPr sz="2800" b="0" spc="85" dirty="0">
                <a:solidFill>
                  <a:srgbClr val="E96A24"/>
                </a:solidFill>
                <a:latin typeface="Arial MT"/>
                <a:cs typeface="Arial MT"/>
                <a:sym typeface="+mn-ea"/>
              </a:rPr>
              <a:t> </a:t>
            </a:r>
            <a:endParaRPr lang="en-US" sz="2800" b="0" spc="85" dirty="0">
              <a:solidFill>
                <a:srgbClr val="E96A24"/>
              </a:solidFill>
              <a:latin typeface="Arial MT"/>
              <a:cs typeface="Arial MT"/>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duotone>
              <a:prstClr val="black"/>
              <a:schemeClr val="bg1">
                <a:tint val="45000"/>
                <a:satMod val="400000"/>
              </a:schemeClr>
            </a:duotone>
          </a:blip>
          <a:stretch>
            <a:fillRect/>
          </a:stretch>
        </p:blipFill>
        <p:spPr>
          <a:xfrm>
            <a:off x="0" y="-266700"/>
            <a:ext cx="18288905" cy="10287000"/>
          </a:xfrm>
          <a:prstGeom prst="rect">
            <a:avLst/>
          </a:prstGeom>
          <a:solidFill>
            <a:schemeClr val="bg1"/>
          </a:solidFill>
        </p:spPr>
      </p:pic>
      <p:sp>
        <p:nvSpPr>
          <p:cNvPr id="3" name="object 3"/>
          <p:cNvSpPr txBox="1">
            <a:spLocks noGrp="1"/>
          </p:cNvSpPr>
          <p:nvPr>
            <p:ph type="title"/>
          </p:nvPr>
        </p:nvSpPr>
        <p:spPr>
          <a:xfrm>
            <a:off x="1016000" y="625475"/>
            <a:ext cx="16251555" cy="1125855"/>
          </a:xfrm>
          <a:prstGeom prst="rect">
            <a:avLst/>
          </a:prstGeom>
        </p:spPr>
        <p:txBody>
          <a:bodyPr vert="horz" wrap="square" lIns="0" tIns="12700" rIns="0" bIns="0" rtlCol="0">
            <a:spAutoFit/>
          </a:bodyPr>
          <a:lstStyle/>
          <a:p>
            <a:pPr marL="230505">
              <a:lnSpc>
                <a:spcPts val="5360"/>
              </a:lnSpc>
              <a:spcBef>
                <a:spcPts val="100"/>
              </a:spcBef>
            </a:pPr>
            <a:r>
              <a:rPr spc="-60" dirty="0">
                <a:solidFill>
                  <a:srgbClr val="FFFFFF"/>
                </a:solidFill>
              </a:rPr>
              <a:t>4.</a:t>
            </a:r>
            <a:r>
              <a:rPr lang="en-US" spc="-60" dirty="0">
                <a:solidFill>
                  <a:srgbClr val="FFFFFF"/>
                </a:solidFill>
              </a:rPr>
              <a:t>   METODE</a:t>
            </a:r>
            <a:r>
              <a:rPr spc="-190" dirty="0">
                <a:solidFill>
                  <a:srgbClr val="FFFFFF"/>
                </a:solidFill>
              </a:rPr>
              <a:t> </a:t>
            </a:r>
            <a:r>
              <a:rPr dirty="0">
                <a:solidFill>
                  <a:srgbClr val="FFFFFF"/>
                </a:solidFill>
              </a:rPr>
              <a:t>DAN</a:t>
            </a:r>
            <a:r>
              <a:rPr spc="-305" dirty="0">
                <a:solidFill>
                  <a:srgbClr val="FFFFFF"/>
                </a:solidFill>
              </a:rPr>
              <a:t> </a:t>
            </a:r>
            <a:r>
              <a:rPr lang="en-US" spc="-305" dirty="0">
                <a:solidFill>
                  <a:srgbClr val="FFFFFF"/>
                </a:solidFill>
              </a:rPr>
              <a:t>ORGANISASI </a:t>
            </a:r>
            <a:r>
              <a:rPr spc="-10" dirty="0">
                <a:solidFill>
                  <a:srgbClr val="FFFFFF"/>
                </a:solidFill>
              </a:rPr>
              <a:t>PELAKSANAAN</a:t>
            </a:r>
            <a:endParaRPr spc="-10" dirty="0">
              <a:solidFill>
                <a:srgbClr val="FFFFFF"/>
              </a:solidFill>
            </a:endParaRPr>
          </a:p>
          <a:p>
            <a:pPr marL="1005840">
              <a:lnSpc>
                <a:spcPts val="3320"/>
              </a:lnSpc>
            </a:pPr>
            <a:r>
              <a:rPr lang="en-US" sz="2800" b="0" spc="235" dirty="0">
                <a:solidFill>
                  <a:srgbClr val="E96A24"/>
                </a:solidFill>
                <a:latin typeface="Arial MT"/>
                <a:cs typeface="Arial MT"/>
              </a:rPr>
              <a:t>   </a:t>
            </a:r>
            <a:endParaRPr sz="2800">
              <a:latin typeface="Arial MT"/>
              <a:cs typeface="Arial MT"/>
            </a:endParaRPr>
          </a:p>
        </p:txBody>
      </p:sp>
      <p:sp>
        <p:nvSpPr>
          <p:cNvPr id="4" name="object 4"/>
          <p:cNvSpPr txBox="1">
            <a:spLocks noGrp="1"/>
          </p:cNvSpPr>
          <p:nvPr>
            <p:ph type="body" idx="1"/>
          </p:nvPr>
        </p:nvSpPr>
        <p:spPr>
          <a:xfrm>
            <a:off x="1016000" y="2756535"/>
            <a:ext cx="15992475" cy="7263765"/>
          </a:xfrm>
          <a:prstGeom prst="rect">
            <a:avLst/>
          </a:prstGeom>
        </p:spPr>
        <p:txBody>
          <a:bodyPr vert="horz" wrap="square" lIns="0" tIns="12700" rIns="0" bIns="0" rtlCol="0">
            <a:noAutofit/>
          </a:bodyPr>
          <a:lstStyle/>
          <a:p>
            <a:pPr marL="469900" marR="1353820" indent="-457200" algn="l">
              <a:lnSpc>
                <a:spcPct val="115000"/>
              </a:lnSpc>
              <a:buFont typeface="Wingdings" panose="05000000000000000000" charset="0"/>
              <a:buChar char="o"/>
            </a:pPr>
            <a:r>
              <a:rPr lang="en-US" spc="80" dirty="0"/>
              <a:t>  Koridor II (Jawa, Bali, NTB, NTT)      :  </a:t>
            </a:r>
            <a:r>
              <a:rPr lang="en-US" b="1" dirty="0">
                <a:solidFill>
                  <a:schemeClr val="tx1">
                    <a:lumMod val="95000"/>
                    <a:lumOff val="5000"/>
                  </a:schemeClr>
                </a:solidFill>
                <a:highlight>
                  <a:srgbClr val="00FFFF"/>
                </a:highlight>
                <a:latin typeface="Arial" panose="020B0604020202020204" pitchFamily="34" charset="0"/>
                <a:cs typeface="Arial" panose="020B0604020202020204" pitchFamily="34" charset="0"/>
                <a:sym typeface="+mn-ea"/>
              </a:rPr>
              <a:t>2x: </a:t>
            </a:r>
            <a:r>
              <a:rPr lang="en-US" b="1" spc="190" dirty="0">
                <a:solidFill>
                  <a:schemeClr val="tx1">
                    <a:lumMod val="95000"/>
                    <a:lumOff val="5000"/>
                  </a:schemeClr>
                </a:solidFill>
                <a:highlight>
                  <a:srgbClr val="00FFFF"/>
                </a:highlight>
                <a:latin typeface="Arial" panose="020B0604020202020204" pitchFamily="34" charset="0"/>
                <a:cs typeface="Arial" panose="020B0604020202020204" pitchFamily="34" charset="0"/>
                <a:sym typeface="+mn-ea"/>
              </a:rPr>
              <a:t>O</a:t>
            </a:r>
            <a:r>
              <a:rPr lang="en-US" b="1" spc="190" dirty="0">
                <a:solidFill>
                  <a:srgbClr val="000000"/>
                </a:solidFill>
                <a:highlight>
                  <a:srgbClr val="00FFFF"/>
                </a:highlight>
                <a:latin typeface="Arial" panose="020B0604020202020204"/>
                <a:cs typeface="Arial" panose="020B0604020202020204"/>
                <a:sym typeface="+mn-ea"/>
              </a:rPr>
              <a:t>kt - Des 2025</a:t>
            </a:r>
            <a:endParaRPr lang="en-US" b="1" spc="175" dirty="0">
              <a:solidFill>
                <a:srgbClr val="000000"/>
              </a:solidFill>
              <a:highlight>
                <a:srgbClr val="00FFFF"/>
              </a:highlight>
              <a:latin typeface="Arial" panose="020B0604020202020204"/>
              <a:cs typeface="Arial" panose="020B0604020202020204"/>
              <a:sym typeface="+mn-ea"/>
            </a:endParaRPr>
          </a:p>
          <a:p>
            <a:pPr marL="469900" marR="1353820" indent="-457200" algn="l">
              <a:lnSpc>
                <a:spcPct val="115000"/>
              </a:lnSpc>
              <a:buFont typeface="Wingdings" panose="05000000000000000000" charset="0"/>
              <a:buChar char="o"/>
            </a:pPr>
            <a:r>
              <a:rPr lang="en-US" spc="80" dirty="0"/>
              <a:t>  Koridor III (Sulawesi, Maluku, Papua): </a:t>
            </a:r>
            <a:r>
              <a:rPr lang="en-US" spc="240" dirty="0">
                <a:sym typeface="+mn-ea"/>
              </a:rPr>
              <a:t> </a:t>
            </a:r>
            <a:r>
              <a:rPr lang="en-US" b="1" dirty="0">
                <a:solidFill>
                  <a:schemeClr val="tx1">
                    <a:lumMod val="95000"/>
                    <a:lumOff val="5000"/>
                  </a:schemeClr>
                </a:solidFill>
                <a:highlight>
                  <a:srgbClr val="00FFFF"/>
                </a:highlight>
                <a:sym typeface="+mn-ea"/>
              </a:rPr>
              <a:t>2x:</a:t>
            </a:r>
            <a:r>
              <a:rPr lang="en-US" b="1" spc="190" dirty="0">
                <a:solidFill>
                  <a:schemeClr val="tx1">
                    <a:lumMod val="95000"/>
                    <a:lumOff val="5000"/>
                  </a:schemeClr>
                </a:solidFill>
                <a:highlight>
                  <a:srgbClr val="00FFFF"/>
                </a:highlight>
                <a:latin typeface="Arial" panose="020B0604020202020204"/>
                <a:cs typeface="Arial" panose="020B0604020202020204"/>
                <a:sym typeface="+mn-ea"/>
              </a:rPr>
              <a:t> </a:t>
            </a:r>
            <a:r>
              <a:rPr lang="en-US" b="1" spc="190" dirty="0">
                <a:solidFill>
                  <a:srgbClr val="000000"/>
                </a:solidFill>
                <a:highlight>
                  <a:srgbClr val="00FFFF"/>
                </a:highlight>
                <a:latin typeface="Arial" panose="020B0604020202020204"/>
                <a:cs typeface="Arial" panose="020B0604020202020204"/>
                <a:sym typeface="+mn-ea"/>
              </a:rPr>
              <a:t>Nov - Des 2025</a:t>
            </a:r>
            <a:endParaRPr lang="en-US" b="1" spc="190" dirty="0">
              <a:solidFill>
                <a:srgbClr val="000000"/>
              </a:solidFill>
              <a:highlight>
                <a:srgbClr val="00FFFF"/>
              </a:highlight>
              <a:latin typeface="Arial" panose="020B0604020202020204"/>
              <a:cs typeface="Arial" panose="020B0604020202020204"/>
              <a:sym typeface="+mn-ea"/>
            </a:endParaRPr>
          </a:p>
          <a:p>
            <a:pPr marL="469900" marR="1353820" indent="-457200" algn="l">
              <a:lnSpc>
                <a:spcPct val="115000"/>
              </a:lnSpc>
              <a:buFont typeface="Wingdings" panose="05000000000000000000" charset="0"/>
              <a:buChar char="o"/>
            </a:pPr>
            <a:r>
              <a:rPr lang="en-US" b="1" spc="190" dirty="0">
                <a:solidFill>
                  <a:schemeClr val="bg1"/>
                </a:solidFill>
                <a:latin typeface="Arial" panose="020B0604020202020204"/>
                <a:cs typeface="Arial" panose="020B0604020202020204"/>
                <a:sym typeface="+mn-ea"/>
              </a:rPr>
              <a:t>  Semua Koridor: 7 &amp; 8 Feb 2026 dan 14 &amp; 15 Feb 2026.</a:t>
            </a:r>
            <a:endParaRPr lang="en-US" b="1" spc="190" dirty="0">
              <a:solidFill>
                <a:schemeClr val="bg1"/>
              </a:solidFill>
              <a:latin typeface="Arial" panose="020B0604020202020204"/>
              <a:cs typeface="Arial" panose="020B0604020202020204"/>
              <a:sym typeface="+mn-ea"/>
            </a:endParaRPr>
          </a:p>
          <a:p>
            <a:pPr marL="469900" marR="1353820" indent="-457200" algn="l">
              <a:lnSpc>
                <a:spcPct val="115000"/>
              </a:lnSpc>
              <a:buFont typeface="Wingdings" panose="05000000000000000000" charset="0"/>
              <a:buChar char="o"/>
            </a:pPr>
            <a:r>
              <a:rPr lang="en-US" b="1" spc="190" dirty="0">
                <a:solidFill>
                  <a:schemeClr val="bg1"/>
                </a:solidFill>
                <a:latin typeface="Arial" panose="020B0604020202020204"/>
                <a:cs typeface="Arial" panose="020B0604020202020204"/>
                <a:sym typeface="+mn-ea"/>
              </a:rPr>
              <a:t>  Semua Koridor: 11, 18 &amp; 25 Apr 2026 dan 12, 19 &amp; 26 Apr 2026.</a:t>
            </a:r>
            <a:endParaRPr b="1" spc="175" dirty="0">
              <a:solidFill>
                <a:schemeClr val="bg1"/>
              </a:solidFill>
              <a:latin typeface="Arial" panose="020B0604020202020204"/>
              <a:cs typeface="Arial" panose="020B0604020202020204"/>
            </a:endParaRPr>
          </a:p>
          <a:p>
            <a:pPr marL="12700" marR="1353820" indent="0" algn="l">
              <a:lnSpc>
                <a:spcPct val="115000"/>
              </a:lnSpc>
              <a:buFont typeface="Wingdings" panose="05000000000000000000" charset="0"/>
              <a:buNone/>
            </a:pPr>
            <a:r>
              <a:rPr lang="en-US" spc="80" dirty="0"/>
              <a:t>Pelaksanaan Sosialisasi 2), diperkirakan dapat dilaksanakan pada bulan:  </a:t>
            </a:r>
            <a:r>
              <a:rPr lang="en-US" b="1" spc="80" dirty="0">
                <a:solidFill>
                  <a:schemeClr val="tx1"/>
                </a:solidFill>
                <a:highlight>
                  <a:srgbClr val="00FFFF"/>
                </a:highlight>
              </a:rPr>
              <a:t>Mei 2026</a:t>
            </a:r>
            <a:r>
              <a:rPr lang="en-US" spc="80" dirty="0"/>
              <a:t>.</a:t>
            </a:r>
            <a:endParaRPr b="1" spc="175" dirty="0">
              <a:solidFill>
                <a:srgbClr val="000000"/>
              </a:solidFill>
              <a:highlight>
                <a:srgbClr val="00FFFF"/>
              </a:highlight>
              <a:latin typeface="Arial" panose="020B0604020202020204"/>
              <a:cs typeface="Arial" panose="020B0604020202020204"/>
            </a:endParaRPr>
          </a:p>
          <a:p>
            <a:pPr marL="12700" marR="1353820" indent="0" algn="just">
              <a:lnSpc>
                <a:spcPct val="115000"/>
              </a:lnSpc>
              <a:buFont typeface="Wingdings" panose="05000000000000000000" charset="0"/>
              <a:buNone/>
            </a:pPr>
            <a:r>
              <a:rPr spc="80" dirty="0"/>
              <a:t>Implementasi</a:t>
            </a:r>
            <a:r>
              <a:rPr spc="15" dirty="0"/>
              <a:t> </a:t>
            </a:r>
            <a:r>
              <a:rPr spc="140" dirty="0"/>
              <a:t>pengukuran</a:t>
            </a:r>
            <a:r>
              <a:rPr spc="15" dirty="0"/>
              <a:t> </a:t>
            </a:r>
            <a:r>
              <a:rPr lang="en-US" spc="15" dirty="0"/>
              <a:t>mandiri </a:t>
            </a:r>
            <a:r>
              <a:rPr spc="100" dirty="0"/>
              <a:t>Indeks</a:t>
            </a:r>
            <a:r>
              <a:rPr spc="20" dirty="0"/>
              <a:t> </a:t>
            </a:r>
            <a:r>
              <a:rPr spc="65" dirty="0"/>
              <a:t>Keinsinyuran</a:t>
            </a:r>
            <a:r>
              <a:rPr spc="15" dirty="0"/>
              <a:t> </a:t>
            </a:r>
            <a:r>
              <a:rPr lang="en-US" spc="15" dirty="0"/>
              <a:t>PII </a:t>
            </a:r>
            <a:r>
              <a:rPr spc="145" dirty="0"/>
              <a:t>diperkirakan</a:t>
            </a:r>
            <a:r>
              <a:rPr spc="15" dirty="0"/>
              <a:t> </a:t>
            </a:r>
            <a:r>
              <a:rPr spc="370" dirty="0"/>
              <a:t>pada </a:t>
            </a:r>
            <a:r>
              <a:rPr lang="en-US" spc="370" dirty="0"/>
              <a:t>bulan: </a:t>
            </a:r>
            <a:r>
              <a:rPr lang="en-US" b="1" spc="5" dirty="0">
                <a:solidFill>
                  <a:schemeClr val="tx1"/>
                </a:solidFill>
                <a:highlight>
                  <a:srgbClr val="00FFFF"/>
                </a:highlight>
              </a:rPr>
              <a:t>Juni 2026</a:t>
            </a:r>
            <a:endParaRPr b="1" spc="175" dirty="0">
              <a:solidFill>
                <a:schemeClr val="tx1"/>
              </a:solidFill>
              <a:highlight>
                <a:srgbClr val="00FFFF"/>
              </a:highlight>
              <a:latin typeface="Arial" panose="020B0604020202020204"/>
              <a:cs typeface="Arial" panose="020B0604020202020204"/>
            </a:endParaRPr>
          </a:p>
          <a:p>
            <a:pPr marL="12700" marR="5080" algn="just">
              <a:lnSpc>
                <a:spcPct val="115000"/>
              </a:lnSpc>
              <a:spcBef>
                <a:spcPts val="5"/>
              </a:spcBef>
            </a:pPr>
            <a:endParaRPr spc="114" dirty="0"/>
          </a:p>
          <a:p>
            <a:pPr marL="12700" marR="5080" algn="just">
              <a:lnSpc>
                <a:spcPct val="115000"/>
              </a:lnSpc>
              <a:spcBef>
                <a:spcPts val="5"/>
              </a:spcBef>
            </a:pPr>
            <a:r>
              <a:rPr b="1" spc="114" dirty="0">
                <a:solidFill>
                  <a:srgbClr val="FF0000"/>
                </a:solidFill>
                <a:highlight>
                  <a:srgbClr val="FFFF00"/>
                </a:highlight>
              </a:rPr>
              <a:t>Pengumuman</a:t>
            </a:r>
            <a:r>
              <a:rPr b="1" spc="20" dirty="0">
                <a:solidFill>
                  <a:srgbClr val="FF0000"/>
                </a:solidFill>
                <a:highlight>
                  <a:srgbClr val="FFFF00"/>
                </a:highlight>
              </a:rPr>
              <a:t> </a:t>
            </a:r>
            <a:r>
              <a:rPr b="1" spc="60" dirty="0">
                <a:solidFill>
                  <a:srgbClr val="FF0000"/>
                </a:solidFill>
                <a:highlight>
                  <a:srgbClr val="FFFF00"/>
                </a:highlight>
              </a:rPr>
              <a:t>hasil</a:t>
            </a:r>
            <a:r>
              <a:rPr b="1" spc="20" dirty="0">
                <a:solidFill>
                  <a:srgbClr val="FF0000"/>
                </a:solidFill>
                <a:highlight>
                  <a:srgbClr val="FFFF00"/>
                </a:highlight>
              </a:rPr>
              <a:t> </a:t>
            </a:r>
            <a:r>
              <a:rPr lang="en-US" b="1" spc="20" dirty="0">
                <a:solidFill>
                  <a:srgbClr val="FF0000"/>
                </a:solidFill>
                <a:highlight>
                  <a:srgbClr val="FFFF00"/>
                </a:highlight>
              </a:rPr>
              <a:t>pengukuran </a:t>
            </a:r>
            <a:r>
              <a:rPr b="1" spc="100" dirty="0">
                <a:solidFill>
                  <a:srgbClr val="FF0000"/>
                </a:solidFill>
                <a:highlight>
                  <a:srgbClr val="FFFF00"/>
                </a:highlight>
              </a:rPr>
              <a:t>Indeks</a:t>
            </a:r>
            <a:r>
              <a:rPr b="1" spc="20" dirty="0">
                <a:solidFill>
                  <a:srgbClr val="FF0000"/>
                </a:solidFill>
                <a:highlight>
                  <a:srgbClr val="FFFF00"/>
                </a:highlight>
              </a:rPr>
              <a:t> </a:t>
            </a:r>
            <a:r>
              <a:rPr b="1" spc="65" dirty="0">
                <a:solidFill>
                  <a:srgbClr val="FF0000"/>
                </a:solidFill>
                <a:highlight>
                  <a:srgbClr val="FFFF00"/>
                </a:highlight>
              </a:rPr>
              <a:t>Keinsinyuran</a:t>
            </a:r>
            <a:r>
              <a:rPr spc="20" dirty="0"/>
              <a:t> </a:t>
            </a:r>
            <a:r>
              <a:rPr spc="270" dirty="0"/>
              <a:t>dan</a:t>
            </a:r>
            <a:r>
              <a:rPr spc="20" dirty="0">
                <a:solidFill>
                  <a:srgbClr val="C00000"/>
                </a:solidFill>
                <a:highlight>
                  <a:srgbClr val="00FF00"/>
                </a:highlight>
              </a:rPr>
              <a:t> </a:t>
            </a:r>
            <a:r>
              <a:rPr b="1" spc="150" dirty="0">
                <a:solidFill>
                  <a:srgbClr val="C00000"/>
                </a:solidFill>
                <a:highlight>
                  <a:srgbClr val="00FF00"/>
                </a:highlight>
              </a:rPr>
              <a:t>Penyerahan</a:t>
            </a:r>
            <a:r>
              <a:rPr spc="20" dirty="0">
                <a:solidFill>
                  <a:srgbClr val="C00000"/>
                </a:solidFill>
                <a:highlight>
                  <a:srgbClr val="00FF00"/>
                </a:highlight>
              </a:rPr>
              <a:t> </a:t>
            </a:r>
            <a:r>
              <a:rPr b="1" spc="235" dirty="0">
                <a:solidFill>
                  <a:srgbClr val="C00000"/>
                </a:solidFill>
                <a:highlight>
                  <a:srgbClr val="00FF00"/>
                </a:highlight>
              </a:rPr>
              <a:t>Penghargaan </a:t>
            </a:r>
            <a:r>
              <a:rPr b="1" spc="65" dirty="0">
                <a:solidFill>
                  <a:srgbClr val="C00000"/>
                </a:solidFill>
                <a:highlight>
                  <a:srgbClr val="00FF00"/>
                </a:highlight>
              </a:rPr>
              <a:t>Keinsinyuran</a:t>
            </a:r>
            <a:r>
              <a:rPr b="1" spc="15" dirty="0">
                <a:solidFill>
                  <a:srgbClr val="C00000"/>
                </a:solidFill>
                <a:highlight>
                  <a:srgbClr val="00FF00"/>
                </a:highlight>
              </a:rPr>
              <a:t> </a:t>
            </a:r>
            <a:r>
              <a:rPr b="1" dirty="0">
                <a:solidFill>
                  <a:srgbClr val="C00000"/>
                </a:solidFill>
                <a:highlight>
                  <a:srgbClr val="00FF00"/>
                </a:highlight>
              </a:rPr>
              <a:t>PII</a:t>
            </a:r>
            <a:r>
              <a:rPr b="1" spc="15" dirty="0">
                <a:solidFill>
                  <a:srgbClr val="C00000"/>
                </a:solidFill>
                <a:highlight>
                  <a:srgbClr val="00FF00"/>
                </a:highlight>
              </a:rPr>
              <a:t> </a:t>
            </a:r>
            <a:r>
              <a:rPr b="1" spc="185" dirty="0">
                <a:solidFill>
                  <a:srgbClr val="C00000"/>
                </a:solidFill>
                <a:highlight>
                  <a:srgbClr val="00FF00"/>
                </a:highlight>
              </a:rPr>
              <a:t>pertama</a:t>
            </a:r>
            <a:r>
              <a:rPr b="1" spc="15" dirty="0">
                <a:solidFill>
                  <a:srgbClr val="C00000"/>
                </a:solidFill>
              </a:rPr>
              <a:t> </a:t>
            </a:r>
            <a:r>
              <a:rPr spc="145" dirty="0"/>
              <a:t>diperkirakan</a:t>
            </a:r>
            <a:r>
              <a:rPr spc="15" dirty="0"/>
              <a:t> </a:t>
            </a:r>
            <a:r>
              <a:rPr spc="390" dirty="0"/>
              <a:t>pada</a:t>
            </a:r>
            <a:r>
              <a:rPr spc="20" dirty="0"/>
              <a:t> </a:t>
            </a:r>
            <a:r>
              <a:rPr spc="240" dirty="0"/>
              <a:t>tanggal</a:t>
            </a:r>
            <a:r>
              <a:rPr spc="20" dirty="0"/>
              <a:t> </a:t>
            </a:r>
            <a:r>
              <a:rPr lang="en-US" spc="20" dirty="0"/>
              <a:t> </a:t>
            </a:r>
            <a:r>
              <a:rPr lang="en-US" b="1" spc="20" dirty="0">
                <a:solidFill>
                  <a:schemeClr val="tx1">
                    <a:lumMod val="95000"/>
                    <a:lumOff val="5000"/>
                  </a:schemeClr>
                </a:solidFill>
                <a:highlight>
                  <a:srgbClr val="00FFFF"/>
                </a:highlight>
              </a:rPr>
              <a:t>31</a:t>
            </a:r>
            <a:r>
              <a:rPr b="1" spc="90" dirty="0">
                <a:solidFill>
                  <a:srgbClr val="000000"/>
                </a:solidFill>
                <a:highlight>
                  <a:srgbClr val="00FFFF"/>
                </a:highlight>
                <a:latin typeface="Arial" panose="020B0604020202020204"/>
                <a:cs typeface="Arial" panose="020B0604020202020204"/>
              </a:rPr>
              <a:t> </a:t>
            </a:r>
            <a:r>
              <a:rPr lang="en-US" b="1" spc="90" dirty="0">
                <a:solidFill>
                  <a:srgbClr val="000000"/>
                </a:solidFill>
                <a:highlight>
                  <a:srgbClr val="00FFFF"/>
                </a:highlight>
                <a:latin typeface="Arial" panose="020B0604020202020204"/>
                <a:cs typeface="Arial" panose="020B0604020202020204"/>
              </a:rPr>
              <a:t>Juli </a:t>
            </a:r>
            <a:r>
              <a:rPr b="1" spc="165" dirty="0">
                <a:solidFill>
                  <a:srgbClr val="000000"/>
                </a:solidFill>
                <a:highlight>
                  <a:srgbClr val="00FFFF"/>
                </a:highlight>
                <a:latin typeface="Arial" panose="020B0604020202020204"/>
                <a:cs typeface="Arial" panose="020B0604020202020204"/>
              </a:rPr>
              <a:t>202</a:t>
            </a:r>
            <a:r>
              <a:rPr lang="en-US" b="1" spc="165" dirty="0">
                <a:solidFill>
                  <a:srgbClr val="000000"/>
                </a:solidFill>
                <a:highlight>
                  <a:srgbClr val="00FFFF"/>
                </a:highlight>
                <a:latin typeface="Arial" panose="020B0604020202020204"/>
                <a:cs typeface="Arial" panose="020B0604020202020204"/>
              </a:rPr>
              <a:t>6</a:t>
            </a:r>
            <a:r>
              <a:rPr b="1" spc="165" dirty="0">
                <a:solidFill>
                  <a:srgbClr val="000000"/>
                </a:solidFill>
                <a:highlight>
                  <a:srgbClr val="00FFFF"/>
                </a:highlight>
                <a:latin typeface="Arial" panose="020B0604020202020204"/>
                <a:cs typeface="Arial" panose="020B0604020202020204"/>
              </a:rPr>
              <a:t> </a:t>
            </a:r>
            <a:r>
              <a:rPr b="1" spc="175" dirty="0">
                <a:solidFill>
                  <a:srgbClr val="000000"/>
                </a:solidFill>
                <a:highlight>
                  <a:srgbClr val="00FFFF"/>
                </a:highlight>
                <a:latin typeface="Arial" panose="020B0604020202020204"/>
                <a:cs typeface="Arial" panose="020B0604020202020204"/>
              </a:rPr>
              <a:t>dan</a:t>
            </a:r>
            <a:r>
              <a:rPr b="1" spc="65" dirty="0">
                <a:solidFill>
                  <a:srgbClr val="000000"/>
                </a:solidFill>
                <a:highlight>
                  <a:srgbClr val="00FFFF"/>
                </a:highlight>
                <a:latin typeface="Arial" panose="020B0604020202020204"/>
                <a:cs typeface="Arial" panose="020B0604020202020204"/>
              </a:rPr>
              <a:t> </a:t>
            </a:r>
            <a:r>
              <a:rPr lang="en-US" b="1" spc="65" dirty="0">
                <a:solidFill>
                  <a:srgbClr val="000000"/>
                </a:solidFill>
                <a:highlight>
                  <a:srgbClr val="00FFFF"/>
                </a:highlight>
                <a:latin typeface="Arial" panose="020B0604020202020204"/>
                <a:cs typeface="Arial" panose="020B0604020202020204"/>
              </a:rPr>
              <a:t>10 Agustus </a:t>
            </a:r>
            <a:r>
              <a:rPr b="1" spc="175" dirty="0">
                <a:solidFill>
                  <a:srgbClr val="000000"/>
                </a:solidFill>
                <a:highlight>
                  <a:srgbClr val="00FFFF"/>
                </a:highlight>
                <a:latin typeface="Arial" panose="020B0604020202020204"/>
                <a:cs typeface="Arial" panose="020B0604020202020204"/>
              </a:rPr>
              <a:t>202</a:t>
            </a:r>
            <a:r>
              <a:rPr lang="en-US" b="1" spc="175" dirty="0">
                <a:solidFill>
                  <a:srgbClr val="000000"/>
                </a:solidFill>
                <a:highlight>
                  <a:srgbClr val="00FFFF"/>
                </a:highlight>
                <a:latin typeface="Arial" panose="020B0604020202020204"/>
                <a:cs typeface="Arial" panose="020B0604020202020204"/>
              </a:rPr>
              <a:t>6</a:t>
            </a:r>
            <a:r>
              <a:rPr b="1" spc="175" dirty="0">
                <a:solidFill>
                  <a:srgbClr val="000000"/>
                </a:solidFill>
                <a:highlight>
                  <a:srgbClr val="00FFFF"/>
                </a:highlight>
                <a:latin typeface="Arial" panose="020B0604020202020204"/>
                <a:cs typeface="Arial" panose="020B0604020202020204"/>
              </a:rPr>
              <a:t>.</a:t>
            </a:r>
            <a:endParaRPr b="1" spc="175" dirty="0">
              <a:solidFill>
                <a:srgbClr val="000000"/>
              </a:solidFill>
              <a:highlight>
                <a:srgbClr val="00FFFF"/>
              </a:highlight>
              <a:latin typeface="Arial" panose="020B0604020202020204"/>
              <a:cs typeface="Arial" panose="020B0604020202020204"/>
            </a:endParaRPr>
          </a:p>
        </p:txBody>
      </p:sp>
      <p:sp>
        <p:nvSpPr>
          <p:cNvPr id="5" name="Text Box 4"/>
          <p:cNvSpPr txBox="1"/>
          <p:nvPr/>
        </p:nvSpPr>
        <p:spPr>
          <a:xfrm>
            <a:off x="4267200" y="2095500"/>
            <a:ext cx="9144000" cy="516890"/>
          </a:xfrm>
          <a:prstGeom prst="rect">
            <a:avLst/>
          </a:prstGeom>
          <a:noFill/>
        </p:spPr>
        <p:txBody>
          <a:bodyPr wrap="square" rtlCol="0" anchor="t">
            <a:spAutoFit/>
          </a:bodyPr>
          <a:p>
            <a:pPr marL="1005840">
              <a:lnSpc>
                <a:spcPts val="3320"/>
              </a:lnSpc>
            </a:pPr>
            <a:r>
              <a:rPr sz="2800" b="1" spc="235" dirty="0">
                <a:solidFill>
                  <a:srgbClr val="E96A24"/>
                </a:solidFill>
                <a:latin typeface="Arial MT"/>
                <a:cs typeface="Arial MT"/>
                <a:sym typeface="+mn-ea"/>
              </a:rPr>
              <a:t>Metode</a:t>
            </a:r>
            <a:r>
              <a:rPr sz="2800" b="1" spc="80" dirty="0">
                <a:solidFill>
                  <a:srgbClr val="E96A24"/>
                </a:solidFill>
                <a:latin typeface="Arial MT"/>
                <a:cs typeface="Arial MT"/>
                <a:sym typeface="+mn-ea"/>
              </a:rPr>
              <a:t> </a:t>
            </a:r>
            <a:r>
              <a:rPr sz="2800" b="1" spc="95" dirty="0">
                <a:solidFill>
                  <a:srgbClr val="E96A24"/>
                </a:solidFill>
                <a:latin typeface="Arial MT"/>
                <a:cs typeface="Arial MT"/>
                <a:sym typeface="+mn-ea"/>
              </a:rPr>
              <a:t>Pelaksanaan</a:t>
            </a:r>
            <a:r>
              <a:rPr lang="en-US" sz="2800" b="1" spc="95" dirty="0">
                <a:solidFill>
                  <a:srgbClr val="E96A24"/>
                </a:solidFill>
                <a:latin typeface="Arial MT"/>
                <a:cs typeface="Arial MT"/>
                <a:sym typeface="+mn-ea"/>
              </a:rPr>
              <a:t> </a:t>
            </a:r>
            <a:r>
              <a:rPr sz="2800" b="1" spc="95" dirty="0">
                <a:solidFill>
                  <a:srgbClr val="E96A24"/>
                </a:solidFill>
                <a:latin typeface="Arial MT"/>
                <a:cs typeface="Arial MT"/>
                <a:sym typeface="+mn-ea"/>
              </a:rPr>
              <a:t>Tugas</a:t>
            </a:r>
            <a:r>
              <a:rPr sz="2800" b="1" spc="80" dirty="0">
                <a:solidFill>
                  <a:srgbClr val="E96A24"/>
                </a:solidFill>
                <a:latin typeface="Arial MT"/>
                <a:cs typeface="Arial MT"/>
                <a:sym typeface="+mn-ea"/>
              </a:rPr>
              <a:t> </a:t>
            </a:r>
            <a:r>
              <a:rPr sz="2800" b="1" dirty="0">
                <a:solidFill>
                  <a:srgbClr val="E96A24"/>
                </a:solidFill>
                <a:latin typeface="Arial MT"/>
                <a:cs typeface="Arial MT"/>
                <a:sym typeface="+mn-ea"/>
              </a:rPr>
              <a:t>Tim</a:t>
            </a:r>
            <a:r>
              <a:rPr sz="2800" b="1" spc="85" dirty="0">
                <a:solidFill>
                  <a:srgbClr val="E96A24"/>
                </a:solidFill>
                <a:latin typeface="Arial MT"/>
                <a:cs typeface="Arial MT"/>
                <a:sym typeface="+mn-ea"/>
              </a:rPr>
              <a:t> </a:t>
            </a:r>
            <a:r>
              <a:rPr sz="2800" b="1" spc="125" dirty="0">
                <a:solidFill>
                  <a:srgbClr val="E96A24"/>
                </a:solidFill>
                <a:latin typeface="Arial MT"/>
                <a:cs typeface="Arial MT"/>
                <a:sym typeface="+mn-ea"/>
              </a:rPr>
              <a:t>Ad</a:t>
            </a:r>
            <a:r>
              <a:rPr sz="2800" b="1" spc="80" dirty="0">
                <a:solidFill>
                  <a:srgbClr val="E96A24"/>
                </a:solidFill>
                <a:latin typeface="Arial MT"/>
                <a:cs typeface="Arial MT"/>
                <a:sym typeface="+mn-ea"/>
              </a:rPr>
              <a:t> </a:t>
            </a:r>
            <a:r>
              <a:rPr sz="2800" b="1" spc="200" dirty="0">
                <a:solidFill>
                  <a:srgbClr val="E96A24"/>
                </a:solidFill>
                <a:latin typeface="Arial MT"/>
                <a:cs typeface="Arial MT"/>
                <a:sym typeface="+mn-ea"/>
              </a:rPr>
              <a:t>Hoc</a:t>
            </a:r>
            <a:r>
              <a:rPr sz="2800" b="1" spc="85" dirty="0">
                <a:solidFill>
                  <a:srgbClr val="E96A24"/>
                </a:solidFill>
                <a:latin typeface="Arial MT"/>
                <a:cs typeface="Arial MT"/>
                <a:sym typeface="+mn-ea"/>
              </a:rPr>
              <a:t> </a:t>
            </a:r>
            <a:endParaRPr lang="en-US" sz="2800" b="1" spc="85" dirty="0">
              <a:solidFill>
                <a:srgbClr val="E96A24"/>
              </a:solidFill>
              <a:latin typeface="Arial MT"/>
              <a:cs typeface="Arial MT"/>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Title 1"/>
          <p:cNvSpPr>
            <a:spLocks noGrp="1"/>
          </p:cNvSpPr>
          <p:nvPr>
            <p:custDataLst>
              <p:tags r:id="rId1"/>
            </p:custDataLst>
          </p:nvPr>
        </p:nvSpPr>
        <p:spPr>
          <a:xfrm>
            <a:off x="1016000" y="625747"/>
            <a:ext cx="11769725" cy="1384935"/>
          </a:xfrm>
          <a:prstGeom prst="rect">
            <a:avLst/>
          </a:prstGeom>
        </p:spPr>
        <p:txBody>
          <a:bodyPr wrap="square" lIns="0" tIns="0" rIns="0" bIns="0">
            <a:normAutofit/>
          </a:bodyPr>
          <a:lstStyle>
            <a:lvl1pPr>
              <a:defRPr sz="4500" b="1" i="0">
                <a:solidFill>
                  <a:schemeClr val="tx1"/>
                </a:solidFill>
                <a:latin typeface="Verdana" panose="020B0604030504040204"/>
                <a:ea typeface="+mj-ea"/>
                <a:cs typeface="Verdana" panose="020B0604030504040204"/>
              </a:defRPr>
            </a:lvl1pPr>
          </a:lstStyle>
          <a:p>
            <a:r>
              <a:rPr lang="en-US">
                <a:solidFill>
                  <a:schemeClr val="tx1"/>
                </a:solidFill>
                <a:latin typeface="+mn-lt"/>
              </a:rPr>
              <a:t>AUDIENSI PII DENGAN WAMENDAGRI - </a:t>
            </a:r>
            <a:br>
              <a:rPr lang="en-US">
                <a:solidFill>
                  <a:schemeClr val="tx1"/>
                </a:solidFill>
                <a:latin typeface="+mn-lt"/>
              </a:rPr>
            </a:br>
            <a:r>
              <a:rPr lang="en-US">
                <a:solidFill>
                  <a:schemeClr val="tx1"/>
                </a:solidFill>
                <a:latin typeface="+mn-lt"/>
              </a:rPr>
              <a:t>10 Maret 2026</a:t>
            </a:r>
            <a:endParaRPr lang="en-US">
              <a:solidFill>
                <a:schemeClr val="tx1"/>
              </a:solidFill>
              <a:latin typeface="+mn-lt"/>
            </a:endParaRPr>
          </a:p>
        </p:txBody>
      </p:sp>
      <p:pic>
        <p:nvPicPr>
          <p:cNvPr id="6" name="Content Placeholder 3" descr="Foto bersama Wamendagri - Audiensi Indeks Keinsinyuran  2026-03-10"/>
          <p:cNvPicPr>
            <a:picLocks noChangeAspect="1"/>
          </p:cNvPicPr>
          <p:nvPr>
            <p:custDataLst>
              <p:tags r:id="rId2"/>
            </p:custDataLst>
          </p:nvPr>
        </p:nvPicPr>
        <p:blipFill>
          <a:blip r:embed="rId3"/>
          <a:srcRect l="10967" r="10967"/>
          <a:stretch>
            <a:fillRect/>
          </a:stretch>
        </p:blipFill>
        <p:spPr>
          <a:xfrm>
            <a:off x="914400" y="2781300"/>
            <a:ext cx="8244205" cy="6179820"/>
          </a:xfrm>
          <a:prstGeom prst="rect">
            <a:avLst/>
          </a:prstGeom>
        </p:spPr>
      </p:pic>
      <p:sp>
        <p:nvSpPr>
          <p:cNvPr id="9" name="Text Box 8" descr="7b0a202020202262756c6c6574223a20227b5c2263617465676f727949645c223a5c225c222c5c2274656d706c61746549645c223a32303233313637397d220a7d0a"/>
          <p:cNvSpPr txBox="1"/>
          <p:nvPr>
            <p:custDataLst>
              <p:tags r:id="rId4"/>
            </p:custDataLst>
          </p:nvPr>
        </p:nvSpPr>
        <p:spPr>
          <a:xfrm>
            <a:off x="9829800" y="4991100"/>
            <a:ext cx="7837805" cy="7647940"/>
          </a:xfrm>
          <a:prstGeom prst="rect">
            <a:avLst/>
          </a:prstGeom>
          <a:noFill/>
        </p:spPr>
        <p:txBody>
          <a:bodyPr wrap="square" rtlCol="0">
            <a:normAutofit/>
          </a:bodyPr>
          <a:p>
            <a:pPr indent="0">
              <a:buNone/>
            </a:pPr>
            <a:r>
              <a:rPr lang="en-US" sz="4000" b="1">
                <a:solidFill>
                  <a:srgbClr val="C00000"/>
                </a:solidFill>
                <a:latin typeface="+mn-lt"/>
                <a:cs typeface="Arial Narrow" panose="020B0606020202030204" charset="0"/>
              </a:rPr>
              <a:t>Surat Pernyataan Minat (LoI) akan ditandatangani oleh kedua belah pada hari Senin 13 April 2026.  </a:t>
            </a:r>
            <a:endParaRPr lang="en-US" sz="4000" b="1">
              <a:solidFill>
                <a:srgbClr val="C00000"/>
              </a:solidFill>
              <a:latin typeface="+mn-lt"/>
              <a:cs typeface="Arial Narrow" panose="020B0606020202030204" charset="0"/>
            </a:endParaRPr>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2" name="Title 1"/>
          <p:cNvSpPr>
            <a:spLocks noGrp="1"/>
          </p:cNvSpPr>
          <p:nvPr>
            <p:ph type="title"/>
          </p:nvPr>
        </p:nvSpPr>
        <p:spPr>
          <a:xfrm rot="10800000" flipV="1">
            <a:off x="1066800" y="3543300"/>
            <a:ext cx="6873875" cy="76200"/>
          </a:xfrm>
        </p:spPr>
        <p:txBody>
          <a:bodyPr wrap="square">
            <a:noAutofit/>
          </a:bodyPr>
          <a:p>
            <a:r>
              <a:rPr lang="en-US"/>
              <a:t>Contoh Respons Positif Dari Kepala Daerah Pada Pengukuran Indeks Keinsinyuran PII</a:t>
            </a:r>
            <a:endParaRPr lang="en-US"/>
          </a:p>
        </p:txBody>
      </p:sp>
      <p:sp>
        <p:nvSpPr>
          <p:cNvPr id="18" name="Content Placeholder 17"/>
          <p:cNvSpPr>
            <a:spLocks noGrp="1"/>
          </p:cNvSpPr>
          <p:nvPr>
            <p:ph sz="half" idx="3"/>
          </p:nvPr>
        </p:nvSpPr>
        <p:spPr/>
        <p:txBody>
          <a:bodyPr/>
          <a:p>
            <a:endParaRPr lang="en-US"/>
          </a:p>
        </p:txBody>
      </p:sp>
      <p:pic>
        <p:nvPicPr>
          <p:cNvPr id="17" name="Content Placeholder 16"/>
          <p:cNvPicPr>
            <a:picLocks noChangeAspect="1"/>
          </p:cNvPicPr>
          <p:nvPr>
            <p:ph sz="half" idx="2"/>
          </p:nvPr>
        </p:nvPicPr>
        <p:blipFill>
          <a:blip r:embed="rId1"/>
          <a:srcRect t="22528" b="22528"/>
          <a:stretch>
            <a:fillRect/>
          </a:stretch>
        </p:blipFill>
        <p:spPr>
          <a:xfrm>
            <a:off x="7772400" y="1028700"/>
            <a:ext cx="9671050" cy="83432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97862" y="3016333"/>
            <a:ext cx="819340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grpSp>
        <p:nvGrpSpPr>
          <p:cNvPr id="8" name="object 8"/>
          <p:cNvGrpSpPr/>
          <p:nvPr/>
        </p:nvGrpSpPr>
        <p:grpSpPr>
          <a:xfrm>
            <a:off x="9220200" y="3086100"/>
            <a:ext cx="8195310"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219200" y="3314700"/>
            <a:ext cx="7408545" cy="4677410"/>
          </a:xfrm>
          <a:prstGeom prst="rect">
            <a:avLst/>
          </a:prstGeom>
        </p:spPr>
        <p:txBody>
          <a:bodyPr vert="horz" wrap="square" lIns="0" tIns="12700" rIns="0" bIns="0" rtlCol="0">
            <a:noAutofit/>
          </a:bodyPr>
          <a:lstStyle/>
          <a:p>
            <a:pPr marL="12700" algn="l">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①</a:t>
            </a:r>
            <a:r>
              <a:rPr lang="en-US" altLang="en-US" sz="4000" b="1" dirty="0">
                <a:solidFill>
                  <a:schemeClr val="bg1"/>
                </a:solidFill>
                <a:latin typeface="Calibri" panose="020F0502020204030204" charset="0"/>
                <a:cs typeface="Arial" panose="020B0604020202020204"/>
              </a:rPr>
              <a:t>     </a:t>
            </a:r>
            <a:r>
              <a:rPr lang="en-US" altLang="en-US" sz="28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Panitia Pengarah</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210" dirty="0">
              <a:solidFill>
                <a:schemeClr val="bg1"/>
              </a:solidFill>
              <a:latin typeface="Arial" panose="020B0604020202020204"/>
              <a:cs typeface="Arial" panose="020B0604020202020204"/>
            </a:endParaRPr>
          </a:p>
          <a:p>
            <a:pPr marL="527050" indent="-514350">
              <a:lnSpc>
                <a:spcPct val="100000"/>
              </a:lnSpc>
              <a:spcBef>
                <a:spcPts val="100"/>
              </a:spcBef>
              <a:buFont typeface="+mj-lt"/>
              <a:buAutoNum type="alphaLcPeriod"/>
            </a:pPr>
            <a:r>
              <a:rPr lang="en-US" altLang="en-US" sz="4400" b="1" spc="210" dirty="0">
                <a:solidFill>
                  <a:srgbClr val="0070C0"/>
                </a:solidFill>
                <a:latin typeface="Arial" panose="020B0604020202020204"/>
                <a:cs typeface="Arial" panose="020B0604020202020204"/>
              </a:rPr>
              <a:t> Ketua Umum.</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lang="en-US" altLang="en-US" sz="4400" b="1" spc="210" dirty="0">
                <a:solidFill>
                  <a:srgbClr val="0070C0"/>
                </a:solidFill>
                <a:latin typeface="Arial" panose="020B0604020202020204"/>
                <a:cs typeface="Arial" panose="020B0604020202020204"/>
              </a:rPr>
              <a:t>b. Wakil Ketua Umum.</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lang="en-US" altLang="en-US" sz="4400" b="1" spc="210" dirty="0">
                <a:solidFill>
                  <a:srgbClr val="0070C0"/>
                </a:solidFill>
                <a:latin typeface="Arial" panose="020B0604020202020204"/>
                <a:cs typeface="Arial" panose="020B0604020202020204"/>
              </a:rPr>
              <a:t>c. Sekretaris Jenderal.</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lang="en-US" altLang="en-US" sz="4400" b="1" spc="210" dirty="0">
                <a:solidFill>
                  <a:srgbClr val="0070C0"/>
                </a:solidFill>
                <a:latin typeface="Arial" panose="020B0604020202020204"/>
                <a:cs typeface="Arial" panose="020B0604020202020204"/>
              </a:rPr>
              <a:t>d. Anggota. </a:t>
            </a:r>
            <a:endParaRPr lang="en-US" altLang="en-US" sz="4400" b="1" spc="210" dirty="0">
              <a:solidFill>
                <a:srgbClr val="0070C0"/>
              </a:solidFill>
              <a:latin typeface="Arial" panose="020B0604020202020204"/>
              <a:cs typeface="Arial" panose="020B0604020202020204"/>
            </a:endParaRPr>
          </a:p>
          <a:p>
            <a:pPr marL="12700">
              <a:lnSpc>
                <a:spcPct val="100000"/>
              </a:lnSpc>
              <a:spcBef>
                <a:spcPts val="100"/>
              </a:spcBef>
            </a:pPr>
            <a:r>
              <a:rPr sz="4400" b="1" spc="190" dirty="0">
                <a:solidFill>
                  <a:srgbClr val="0070C0"/>
                </a:solidFill>
                <a:latin typeface="Arial" panose="020B0604020202020204"/>
                <a:cs typeface="Arial" panose="020B0604020202020204"/>
              </a:rPr>
              <a:t> </a:t>
            </a:r>
            <a:endParaRPr sz="4400" b="1" spc="190" dirty="0">
              <a:solidFill>
                <a:srgbClr val="0070C0"/>
              </a:solidFill>
              <a:latin typeface="Arial" panose="020B0604020202020204"/>
              <a:cs typeface="Arial" panose="020B0604020202020204"/>
            </a:endParaRPr>
          </a:p>
        </p:txBody>
      </p:sp>
      <p:sp>
        <p:nvSpPr>
          <p:cNvPr id="12" name="object 12"/>
          <p:cNvSpPr txBox="1"/>
          <p:nvPr/>
        </p:nvSpPr>
        <p:spPr>
          <a:xfrm>
            <a:off x="9296400" y="3467100"/>
            <a:ext cx="7708900" cy="10655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nSpc>
                <a:spcPct val="95000"/>
              </a:lnSpc>
              <a:spcBef>
                <a:spcPts val="1000"/>
              </a:spcBef>
              <a:spcAft>
                <a:spcPts val="0"/>
              </a:spcAft>
            </a:pPr>
            <a:r>
              <a:rPr lang="en-US" altLang="en-US" sz="2800">
                <a:latin typeface="Arial" panose="020B0604020202020204"/>
                <a:cs typeface="Arial" panose="020B0604020202020204"/>
              </a:rPr>
              <a:t>a</a:t>
            </a:r>
            <a:r>
              <a:rPr lang="en-US" altLang="en-US" sz="3200">
                <a:latin typeface="Arial" panose="020B0604020202020204"/>
                <a:cs typeface="Arial" panose="020B0604020202020204"/>
              </a:rPr>
              <a:t>.   Ketua ex-officio Ketua Tim Ad Hoc.</a:t>
            </a:r>
            <a:endParaRPr lang="en-US" altLang="en-US" sz="3200">
              <a:latin typeface="Arial" panose="020B0604020202020204"/>
              <a:cs typeface="Arial" panose="020B0604020202020204"/>
            </a:endParaRPr>
          </a:p>
          <a:p>
            <a:pPr marL="681355" marR="5080" indent="-667385">
              <a:lnSpc>
                <a:spcPct val="95000"/>
              </a:lnSpc>
              <a:spcBef>
                <a:spcPts val="1000"/>
              </a:spcBef>
              <a:spcAft>
                <a:spcPts val="0"/>
              </a:spcAft>
            </a:pPr>
            <a:r>
              <a:rPr lang="en-US" altLang="en-US" sz="3200">
                <a:latin typeface="Arial" panose="020B0604020202020204"/>
                <a:cs typeface="Arial" panose="020B0604020202020204"/>
              </a:rPr>
              <a:t>b.   Wakil Ketua ex-officio Ketua Badan  Pelaksana Komunikasi dan Penghargaan PII Pusat.</a:t>
            </a:r>
            <a:endParaRPr lang="en-US" altLang="en-US" sz="3200">
              <a:latin typeface="Arial" panose="020B0604020202020204"/>
              <a:cs typeface="Arial" panose="020B0604020202020204"/>
            </a:endParaRPr>
          </a:p>
          <a:p>
            <a:pPr marL="12700" marR="5080">
              <a:lnSpc>
                <a:spcPct val="95000"/>
              </a:lnSpc>
              <a:spcBef>
                <a:spcPts val="1000"/>
              </a:spcBef>
              <a:spcAft>
                <a:spcPts val="0"/>
              </a:spcAft>
            </a:pPr>
            <a:r>
              <a:rPr lang="en-US" altLang="en-US" sz="3200">
                <a:latin typeface="Arial" panose="020B0604020202020204"/>
                <a:cs typeface="Arial" panose="020B0604020202020204"/>
              </a:rPr>
              <a:t>c.   Sekretaris.</a:t>
            </a:r>
            <a:endParaRPr lang="en-US" altLang="en-US" sz="3200">
              <a:latin typeface="Arial" panose="020B0604020202020204"/>
              <a:cs typeface="Arial" panose="020B0604020202020204"/>
            </a:endParaRPr>
          </a:p>
          <a:p>
            <a:pPr marL="12700" marR="5080">
              <a:lnSpc>
                <a:spcPct val="95000"/>
              </a:lnSpc>
              <a:spcBef>
                <a:spcPts val="1000"/>
              </a:spcBef>
              <a:spcAft>
                <a:spcPts val="0"/>
              </a:spcAft>
            </a:pPr>
            <a:r>
              <a:rPr lang="en-US" altLang="en-US" sz="3200">
                <a:latin typeface="Arial" panose="020B0604020202020204"/>
                <a:cs typeface="Arial" panose="020B0604020202020204"/>
              </a:rPr>
              <a:t>d.   Bendahara.</a:t>
            </a:r>
            <a:endParaRPr lang="en-US" altLang="en-US" sz="3200">
              <a:latin typeface="Arial" panose="020B0604020202020204"/>
              <a:cs typeface="Arial" panose="020B0604020202020204"/>
            </a:endParaRPr>
          </a:p>
          <a:p>
            <a:pPr marL="12700" marR="5080">
              <a:lnSpc>
                <a:spcPct val="95000"/>
              </a:lnSpc>
              <a:spcBef>
                <a:spcPts val="1000"/>
              </a:spcBef>
              <a:spcAft>
                <a:spcPts val="0"/>
              </a:spcAft>
            </a:pPr>
            <a:r>
              <a:rPr lang="en-US" altLang="en-US" sz="3200">
                <a:latin typeface="Arial" panose="020B0604020202020204"/>
                <a:cs typeface="Arial" panose="020B0604020202020204"/>
              </a:rPr>
              <a:t>e.   Anggota.</a:t>
            </a:r>
            <a:endParaRPr lang="en-US" altLang="en-US" sz="3200">
              <a:latin typeface="Arial" panose="020B0604020202020204"/>
              <a:cs typeface="Arial" panose="020B0604020202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97862" y="3016333"/>
            <a:ext cx="819340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grpSp>
        <p:nvGrpSpPr>
          <p:cNvPr id="8" name="object 8"/>
          <p:cNvGrpSpPr/>
          <p:nvPr/>
        </p:nvGrpSpPr>
        <p:grpSpPr>
          <a:xfrm>
            <a:off x="9220200" y="3086100"/>
            <a:ext cx="8195310"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920750" y="3314700"/>
            <a:ext cx="7787640" cy="4677410"/>
          </a:xfrm>
          <a:prstGeom prst="rect">
            <a:avLst/>
          </a:prstGeom>
        </p:spPr>
        <p:txBody>
          <a:bodyPr vert="horz" wrap="square" lIns="0" tIns="12700" rIns="0" bIns="0" rtlCol="0">
            <a:noAutofit/>
          </a:bodyPr>
          <a:lstStyle/>
          <a:p>
            <a:pPr marL="12700">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①</a:t>
            </a:r>
            <a:r>
              <a:rPr lang="en-US" altLang="en-US" sz="4000" b="1" dirty="0">
                <a:solidFill>
                  <a:schemeClr val="bg1"/>
                </a:solidFill>
                <a:latin typeface="Calibri" panose="020F0502020204030204" charset="0"/>
                <a:cs typeface="Arial" panose="020B0604020202020204"/>
              </a:rPr>
              <a:t>     </a:t>
            </a:r>
            <a:r>
              <a:rPr lang="en-US" altLang="en-US" sz="28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Panitia Pengarah</a:t>
            </a:r>
            <a:endParaRPr lang="en-US" altLang="en-US" sz="4400" b="1" dirty="0">
              <a:solidFill>
                <a:schemeClr val="bg1"/>
              </a:solidFill>
              <a:latin typeface="Arial" panose="020B0604020202020204"/>
              <a:cs typeface="Arial" panose="020B0604020202020204"/>
            </a:endParaRPr>
          </a:p>
          <a:p>
            <a:pPr marL="12700">
              <a:lnSpc>
                <a:spcPct val="60000"/>
              </a:lnSpc>
              <a:spcBef>
                <a:spcPts val="0"/>
              </a:spcBef>
              <a:spcAft>
                <a:spcPts val="0"/>
              </a:spcAft>
            </a:pPr>
            <a:endParaRPr lang="en-US" altLang="en-US" sz="4400" b="1" spc="190" dirty="0">
              <a:solidFill>
                <a:schemeClr val="bg1"/>
              </a:solidFill>
              <a:latin typeface="Arial" panose="020B0604020202020204"/>
              <a:cs typeface="Arial" panose="020B0604020202020204"/>
            </a:endParaRPr>
          </a:p>
          <a:p>
            <a:pPr marL="12700">
              <a:lnSpc>
                <a:spcPct val="60000"/>
              </a:lnSpc>
              <a:spcBef>
                <a:spcPts val="0"/>
              </a:spcBef>
              <a:spcAft>
                <a:spcPts val="0"/>
              </a:spcAft>
            </a:pPr>
            <a:endParaRPr lang="en-US" altLang="en-US" sz="3200" b="1" spc="190" dirty="0">
              <a:solidFill>
                <a:srgbClr val="0070C0"/>
              </a:solidFill>
              <a:latin typeface="Arial" panose="020B0604020202020204"/>
              <a:cs typeface="Arial" panose="020B0604020202020204"/>
            </a:endParaRPr>
          </a:p>
          <a:p>
            <a:pPr marL="12700" algn="just">
              <a:lnSpc>
                <a:spcPct val="100000"/>
              </a:lnSpc>
              <a:spcBef>
                <a:spcPts val="0"/>
              </a:spcBef>
              <a:spcAft>
                <a:spcPts val="0"/>
              </a:spcAft>
            </a:pPr>
            <a:r>
              <a:rPr lang="en-US" altLang="en-US" sz="3200" b="1" spc="190" dirty="0">
                <a:solidFill>
                  <a:srgbClr val="0070C0"/>
                </a:solidFill>
                <a:latin typeface="Arial" panose="020B0604020202020204"/>
                <a:cs typeface="Arial" panose="020B0604020202020204"/>
              </a:rPr>
              <a:t>Anggota Panitia Pengarah terdiri dari satu orang atau lebih yang ditentukan oleh Pengurus Pusat PII atau Badan Pelaksana Komunikasi dan Penghargaan PII</a:t>
            </a:r>
            <a:endParaRPr lang="en-US" altLang="en-US" sz="3200" b="1" spc="190" dirty="0">
              <a:solidFill>
                <a:srgbClr val="0070C0"/>
              </a:solidFill>
              <a:latin typeface="Arial" panose="020B0604020202020204"/>
              <a:cs typeface="Arial" panose="020B0604020202020204"/>
            </a:endParaRPr>
          </a:p>
          <a:p>
            <a:pPr marL="12700">
              <a:lnSpc>
                <a:spcPct val="100000"/>
              </a:lnSpc>
              <a:spcBef>
                <a:spcPts val="0"/>
              </a:spcBef>
              <a:spcAft>
                <a:spcPts val="0"/>
              </a:spcAft>
            </a:pPr>
            <a:endParaRPr sz="3200" b="1" spc="190" dirty="0">
              <a:solidFill>
                <a:srgbClr val="0070C0"/>
              </a:solidFill>
              <a:latin typeface="Arial" panose="020B0604020202020204"/>
              <a:cs typeface="Arial" panose="020B0604020202020204"/>
            </a:endParaRPr>
          </a:p>
        </p:txBody>
      </p:sp>
      <p:sp>
        <p:nvSpPr>
          <p:cNvPr id="12" name="object 12"/>
          <p:cNvSpPr txBox="1"/>
          <p:nvPr/>
        </p:nvSpPr>
        <p:spPr>
          <a:xfrm>
            <a:off x="9906000" y="3390900"/>
            <a:ext cx="7233285" cy="5251450"/>
          </a:xfrm>
          <a:prstGeom prst="rect">
            <a:avLst/>
          </a:prstGeom>
        </p:spPr>
        <p:txBody>
          <a:bodyPr vert="horz" wrap="square" lIns="0" tIns="12700" rIns="0" bIns="0" rtlCol="0">
            <a:spAutoFit/>
          </a:bodyPr>
          <a:lstStyle/>
          <a:p>
            <a:pPr marL="175895" algn="l">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r>
              <a:rPr lang="en-US" altLang="en-US" sz="3200" b="1">
                <a:latin typeface="Arial" panose="020B0604020202020204"/>
                <a:cs typeface="Arial" panose="020B0604020202020204"/>
              </a:rPr>
              <a:t>Anggota Panitia Pelaksana terdiri dari satu orang atau lebih yang ditentukan oleh Pengurus Pusat PII atau Badan Pelaksana Komunikasi dan Penghargaan PII, serta dilengkapi dengan seluruh </a:t>
            </a:r>
            <a:r>
              <a:rPr lang="en-US" altLang="en-US" sz="3200" b="1">
                <a:solidFill>
                  <a:srgbClr val="C00000"/>
                </a:solidFill>
                <a:latin typeface="Arial" panose="020B0604020202020204"/>
                <a:cs typeface="Arial" panose="020B0604020202020204"/>
              </a:rPr>
              <a:t>Ketua Pengurus Wilayah PII di seluruh Indonesia.</a:t>
            </a:r>
            <a:endParaRPr lang="en-US" altLang="en-US" sz="3200" b="1">
              <a:solidFill>
                <a:srgbClr val="C00000"/>
              </a:solidFill>
              <a:latin typeface="Arial" panose="020B0604020202020204"/>
              <a:cs typeface="Arial" panose="020B060402020202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85800" y="3086100"/>
            <a:ext cx="1656651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753870" y="2785745"/>
            <a:ext cx="13961110" cy="5789295"/>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endParaRPr sz="2800" b="1" dirty="0">
              <a:solidFill>
                <a:srgbClr val="E96A24"/>
              </a:solidFill>
              <a:latin typeface="Arial" panose="020B0604020202020204"/>
              <a:cs typeface="Arial" panose="020B0604020202020204"/>
            </a:endParaRPr>
          </a:p>
          <a:p>
            <a:pPr marL="12700" algn="ctr">
              <a:lnSpc>
                <a:spcPct val="100000"/>
              </a:lnSpc>
              <a:spcBef>
                <a:spcPts val="100"/>
              </a:spcBef>
            </a:pPr>
            <a:r>
              <a:rPr sz="4000" b="1" dirty="0">
                <a:solidFill>
                  <a:schemeClr val="bg1"/>
                </a:solidFill>
                <a:latin typeface="Calibri" panose="020F0502020204030204" charset="0"/>
                <a:cs typeface="Arial" panose="020B0604020202020204"/>
              </a:rPr>
              <a:t>①</a:t>
            </a:r>
            <a:r>
              <a:rPr lang="en-US" altLang="en-US" sz="4000" b="1" dirty="0">
                <a:solidFill>
                  <a:schemeClr val="bg1"/>
                </a:solidFill>
                <a:latin typeface="Calibri" panose="020F0502020204030204" charset="0"/>
                <a:cs typeface="Arial" panose="020B0604020202020204"/>
              </a:rPr>
              <a:t>     </a:t>
            </a:r>
            <a:r>
              <a:rPr lang="en-US" altLang="en-US" sz="28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Panitia Pengarah</a:t>
            </a:r>
            <a:endParaRPr lang="en-US" altLang="en-US" sz="4400" b="1" dirty="0">
              <a:solidFill>
                <a:schemeClr val="bg1"/>
              </a:solidFill>
              <a:latin typeface="Arial" panose="020B0604020202020204"/>
              <a:cs typeface="Arial" panose="020B0604020202020204"/>
            </a:endParaRPr>
          </a:p>
          <a:p>
            <a:pPr marL="12700" algn="ctr">
              <a:lnSpc>
                <a:spcPct val="60000"/>
              </a:lnSpc>
              <a:spcBef>
                <a:spcPts val="0"/>
              </a:spcBef>
              <a:spcAft>
                <a:spcPts val="0"/>
              </a:spcAft>
            </a:pPr>
            <a:endParaRPr lang="en-US" altLang="en-US" sz="4400" b="1" spc="190" dirty="0">
              <a:solidFill>
                <a:schemeClr val="bg1"/>
              </a:solidFill>
              <a:latin typeface="Arial" panose="020B0604020202020204"/>
              <a:cs typeface="Arial" panose="020B0604020202020204"/>
            </a:endParaRPr>
          </a:p>
          <a:p>
            <a:pPr marL="12700">
              <a:lnSpc>
                <a:spcPct val="60000"/>
              </a:lnSpc>
              <a:spcBef>
                <a:spcPts val="0"/>
              </a:spcBef>
              <a:spcAft>
                <a:spcPts val="0"/>
              </a:spcAft>
            </a:pPr>
            <a:endParaRPr lang="en-US" altLang="en-US" sz="3200" b="1" spc="190" dirty="0">
              <a:solidFill>
                <a:srgbClr val="0070C0"/>
              </a:solidFill>
              <a:latin typeface="Arial" panose="020B0604020202020204"/>
              <a:cs typeface="Arial" panose="020B0604020202020204"/>
            </a:endParaRPr>
          </a:p>
          <a:p>
            <a:pPr marL="12700">
              <a:lnSpc>
                <a:spcPct val="100000"/>
              </a:lnSpc>
              <a:spcBef>
                <a:spcPts val="0"/>
              </a:spcBef>
              <a:spcAft>
                <a:spcPts val="0"/>
              </a:spcAft>
            </a:pPr>
            <a:endParaRPr sz="3200" b="1" spc="190" dirty="0">
              <a:solidFill>
                <a:srgbClr val="0070C0"/>
              </a:solidFill>
              <a:latin typeface="Arial" panose="020B0604020202020204"/>
              <a:cs typeface="Arial" panose="020B0604020202020204"/>
            </a:endParaRPr>
          </a:p>
        </p:txBody>
      </p:sp>
      <p:sp>
        <p:nvSpPr>
          <p:cNvPr id="12" name="object 12"/>
          <p:cNvSpPr txBox="1"/>
          <p:nvPr/>
        </p:nvSpPr>
        <p:spPr>
          <a:xfrm>
            <a:off x="1080770" y="4991100"/>
            <a:ext cx="15531465" cy="4235450"/>
          </a:xfrm>
          <a:prstGeom prst="rect">
            <a:avLst/>
          </a:prstGeom>
        </p:spPr>
        <p:txBody>
          <a:bodyPr vert="horz" wrap="square" lIns="0" tIns="12700" rIns="0" bIns="0" rtlCol="0">
            <a:noAutofit/>
          </a:bodyPr>
          <a:lstStyle/>
          <a:p>
            <a:pPr marL="175895" algn="just">
              <a:lnSpc>
                <a:spcPct val="100000"/>
              </a:lnSpc>
              <a:spcBef>
                <a:spcPts val="100"/>
              </a:spcBef>
            </a:pPr>
            <a:r>
              <a:rPr lang="en-US" altLang="en-US" sz="3200" b="1">
                <a:solidFill>
                  <a:srgbClr val="C00000"/>
                </a:solidFill>
                <a:latin typeface="Arial" panose="020B0604020202020204"/>
                <a:cs typeface="Arial" panose="020B0604020202020204"/>
              </a:rPr>
              <a:t>Tugas Panitia Pengarah adalah merumuskan tema pokok Penghargaan Keinsinyuran PII dengan mempertimbangkan isu-isu strategis dan permasalahan besar yang tengah dihadapi dalam praktik Keinsinyuran yang dilaksanakan di lingkungan Pemerintah Daerah.</a:t>
            </a:r>
            <a:endParaRPr lang="en-US" altLang="en-US" sz="3200" b="1">
              <a:solidFill>
                <a:srgbClr val="C00000"/>
              </a:solidFill>
              <a:latin typeface="Arial" panose="020B0604020202020204"/>
              <a:cs typeface="Arial" panose="020B060402020202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8" name="object 8"/>
          <p:cNvGrpSpPr/>
          <p:nvPr/>
        </p:nvGrpSpPr>
        <p:grpSpPr>
          <a:xfrm rot="0">
            <a:off x="685800" y="2781300"/>
            <a:ext cx="16731615"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2" name="object 12"/>
          <p:cNvSpPr txBox="1"/>
          <p:nvPr/>
        </p:nvSpPr>
        <p:spPr>
          <a:xfrm>
            <a:off x="4572000" y="3237865"/>
            <a:ext cx="7233285" cy="16751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endParaRPr lang="en-US" altLang="en-US" sz="3200" b="1">
              <a:solidFill>
                <a:srgbClr val="C00000"/>
              </a:solidFill>
              <a:latin typeface="Arial" panose="020B0604020202020204"/>
              <a:cs typeface="Arial" panose="020B0604020202020204"/>
            </a:endParaRPr>
          </a:p>
        </p:txBody>
      </p:sp>
      <p:sp>
        <p:nvSpPr>
          <p:cNvPr id="13" name="Text Box 12"/>
          <p:cNvSpPr txBox="1"/>
          <p:nvPr/>
        </p:nvSpPr>
        <p:spPr>
          <a:xfrm>
            <a:off x="964565" y="4409440"/>
            <a:ext cx="16016605" cy="4723765"/>
          </a:xfrm>
          <a:prstGeom prst="rect">
            <a:avLst/>
          </a:prstGeom>
        </p:spPr>
        <p:txBody>
          <a:bodyPr wrap="square">
            <a:noAutofit/>
          </a:bodyPr>
          <a:p>
            <a:pPr marL="0" indent="0" algn="just" defTabSz="266700">
              <a:spcBef>
                <a:spcPct val="0"/>
              </a:spcBef>
              <a:spcAft>
                <a:spcPct val="0"/>
              </a:spcAft>
              <a:buFont typeface="Times New Roman" panose="02020603050405020304"/>
              <a:buNone/>
            </a:pPr>
            <a:r>
              <a:rPr lang="en-US" altLang="zh-CN" sz="3200" b="1">
                <a:latin typeface="Calibri" panose="020F0502020204030204"/>
                <a:ea typeface="SimSun" panose="02010600030101010101" pitchFamily="2" charset="-122"/>
              </a:rPr>
              <a:t>Tugas Panitia Pelaksana adalah:</a:t>
            </a:r>
            <a:endParaRPr lang="en-US" altLang="zh-CN" sz="3200" b="1">
              <a:latin typeface="Calibri" panose="020F0502020204030204"/>
              <a:ea typeface="SimSun" panose="02010600030101010101" pitchFamily="2" charset="-122"/>
            </a:endParaRPr>
          </a:p>
          <a:p>
            <a:pPr marL="820420" indent="-820420" algn="just" defTabSz="266700">
              <a:spcBef>
                <a:spcPct val="0"/>
              </a:spcBef>
              <a:spcAft>
                <a:spcPct val="0"/>
              </a:spcAft>
              <a:buFont typeface="Times New Roman" panose="02020603050405020304"/>
              <a:buAutoNum type="alphaLcPeriod"/>
              <a:tabLst>
                <a:tab pos="536575" algn="l"/>
              </a:tabLst>
            </a:pPr>
            <a:r>
              <a:rPr lang="en-US" altLang="zh-CN" sz="3200" b="1">
                <a:latin typeface="Calibri" panose="020F0502020204030204"/>
                <a:ea typeface="SimSun" panose="02010600030101010101" pitchFamily="2" charset="-122"/>
              </a:rPr>
              <a:t>Menjalankan tugas penyelenggaraan Penghargaan PII sesuai dengan Pedoman Kerja  dan yang digariskan oleh Panitia Pengarah.</a:t>
            </a:r>
            <a:endParaRPr lang="en-US" altLang="zh-CN" sz="3200" b="1">
              <a:latin typeface="Calibri" panose="020F0502020204030204"/>
              <a:ea typeface="SimSun" panose="02010600030101010101" pitchFamily="2" charset="-122"/>
            </a:endParaRPr>
          </a:p>
          <a:p>
            <a:pPr marL="842645" indent="-842645" algn="just" defTabSz="266700">
              <a:spcBef>
                <a:spcPct val="0"/>
              </a:spcBef>
              <a:spcAft>
                <a:spcPct val="0"/>
              </a:spcAft>
              <a:buFont typeface="Times New Roman" panose="02020603050405020304"/>
              <a:buAutoNum type="alphaLcPeriod"/>
              <a:tabLst>
                <a:tab pos="536575" algn="l"/>
              </a:tabLst>
            </a:pPr>
            <a:r>
              <a:rPr lang="en-US" altLang="zh-CN" sz="3200" b="1">
                <a:latin typeface="Calibri" panose="020F0502020204030204"/>
                <a:ea typeface="SimSun" panose="02010600030101010101" pitchFamily="2" charset="-122"/>
              </a:rPr>
              <a:t>Menyusun rencana kerja pengukuran Indeks Keinsinyuran dan penyerahan Penghargaan Keinsinyuran PII sesuai dengan target yang ditentukan oleh Panitia Pengarah.</a:t>
            </a:r>
            <a:endParaRPr lang="en-US" altLang="zh-CN" sz="3200" b="1">
              <a:latin typeface="Calibri" panose="020F0502020204030204"/>
              <a:ea typeface="SimSun" panose="02010600030101010101" pitchFamily="2" charset="-122"/>
            </a:endParaRPr>
          </a:p>
          <a:p>
            <a:pPr marL="865505" indent="-833120" algn="just" defTabSz="266700">
              <a:spcBef>
                <a:spcPct val="0"/>
              </a:spcBef>
              <a:spcAft>
                <a:spcPct val="0"/>
              </a:spcAft>
              <a:buFont typeface="Times New Roman" panose="02020603050405020304"/>
              <a:buAutoNum type="alphaLcPeriod"/>
              <a:tabLst>
                <a:tab pos="536575" algn="l"/>
              </a:tabLst>
            </a:pPr>
            <a:r>
              <a:rPr lang="en-US" altLang="zh-CN" sz="3200" b="1">
                <a:latin typeface="Calibri" panose="020F0502020204030204"/>
                <a:ea typeface="SimSun" panose="02010600030101010101" pitchFamily="2" charset="-122"/>
              </a:rPr>
              <a:t>Melakukan verifikasi dan validasi anggota Dewan Asesor yang diusulkan oleh Ketua Pengurus Wilayah PII dan Ketua Pengurus Cabang PII kepada Panitia Pelaksana untuk mendapatkan penetapan dan pengesahan dari Ketua Umum PII.</a:t>
            </a:r>
            <a:endParaRPr lang="en-US" altLang="zh-CN" sz="3200" b="1">
              <a:latin typeface="Calibri" panose="020F0502020204030204"/>
              <a:ea typeface="SimSun"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14400" y="647700"/>
            <a:ext cx="1565084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8" name="object 8"/>
          <p:cNvGrpSpPr/>
          <p:nvPr/>
        </p:nvGrpSpPr>
        <p:grpSpPr>
          <a:xfrm rot="0">
            <a:off x="685800" y="2781300"/>
            <a:ext cx="16731615"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2" name="object 12"/>
          <p:cNvSpPr txBox="1"/>
          <p:nvPr/>
        </p:nvSpPr>
        <p:spPr>
          <a:xfrm>
            <a:off x="4572000" y="3237865"/>
            <a:ext cx="7233285" cy="16751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r>
              <a:rPr lang="en-US" altLang="en-US" sz="4000" b="1" spc="250" dirty="0">
                <a:solidFill>
                  <a:schemeClr val="bg1"/>
                </a:solidFill>
                <a:latin typeface="Calibri" panose="020F0502020204030204" charset="0"/>
                <a:cs typeface="Arial" panose="020B0604020202020204"/>
              </a:rPr>
              <a:t>②</a:t>
            </a:r>
            <a:r>
              <a:rPr lang="en-US" altLang="en-US" sz="4000" b="1" spc="250" dirty="0">
                <a:solidFill>
                  <a:schemeClr val="bg1"/>
                </a:solidFill>
                <a:latin typeface="Arial" panose="020B0604020202020204"/>
                <a:cs typeface="Arial" panose="020B0604020202020204"/>
              </a:rPr>
              <a:t>  </a:t>
            </a:r>
            <a:r>
              <a:rPr lang="en-US" altLang="en-US" sz="4000" b="1" spc="250" dirty="0">
                <a:solidFill>
                  <a:srgbClr val="FFFFFF"/>
                </a:solidFill>
                <a:latin typeface="Arial" panose="020B0604020202020204"/>
                <a:cs typeface="Arial" panose="020B0604020202020204"/>
              </a:rPr>
              <a:t>  Panitia Pelaksana</a:t>
            </a:r>
            <a:endParaRPr sz="4000">
              <a:latin typeface="Arial" panose="020B0604020202020204"/>
              <a:cs typeface="Arial" panose="020B0604020202020204"/>
            </a:endParaRPr>
          </a:p>
          <a:p>
            <a:pPr marL="12700" marR="5080">
              <a:lnSpc>
                <a:spcPct val="95000"/>
              </a:lnSpc>
              <a:spcBef>
                <a:spcPts val="2700"/>
              </a:spcBef>
              <a:spcAft>
                <a:spcPts val="0"/>
              </a:spcAft>
            </a:pP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endParaRPr lang="en-US" altLang="en-US" sz="3200" b="1">
              <a:solidFill>
                <a:srgbClr val="C00000"/>
              </a:solidFill>
              <a:latin typeface="Arial" panose="020B0604020202020204"/>
              <a:cs typeface="Arial" panose="020B0604020202020204"/>
            </a:endParaRPr>
          </a:p>
        </p:txBody>
      </p:sp>
      <p:sp>
        <p:nvSpPr>
          <p:cNvPr id="13" name="Text Box 12"/>
          <p:cNvSpPr txBox="1"/>
          <p:nvPr/>
        </p:nvSpPr>
        <p:spPr>
          <a:xfrm>
            <a:off x="990600" y="4457700"/>
            <a:ext cx="16016605" cy="4723765"/>
          </a:xfrm>
          <a:prstGeom prst="rect">
            <a:avLst/>
          </a:prstGeom>
        </p:spPr>
        <p:txBody>
          <a:bodyPr wrap="square">
            <a:noAutofit/>
          </a:bodyPr>
          <a:p>
            <a:pPr marL="0" indent="0" algn="just" defTabSz="266700">
              <a:spcBef>
                <a:spcPct val="0"/>
              </a:spcBef>
              <a:spcAft>
                <a:spcPct val="0"/>
              </a:spcAft>
              <a:buFont typeface="Times New Roman" panose="02020603050405020304"/>
              <a:buNone/>
            </a:pPr>
            <a:r>
              <a:rPr lang="en-US" altLang="zh-CN" sz="3200">
                <a:latin typeface="Calibri" panose="020F0502020204030204"/>
                <a:ea typeface="SimSun" panose="02010600030101010101" pitchFamily="2" charset="-122"/>
              </a:rPr>
              <a:t>T</a:t>
            </a:r>
            <a:r>
              <a:rPr lang="en-US" altLang="zh-CN" sz="3200" b="1">
                <a:latin typeface="Calibri" panose="020F0502020204030204"/>
                <a:ea typeface="SimSun" panose="02010600030101010101" pitchFamily="2" charset="-122"/>
              </a:rPr>
              <a:t>ugas Panitia Pelaksana adalah:</a:t>
            </a:r>
            <a:endParaRPr lang="en-US" altLang="zh-CN"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d.    Memberi pengarahan kepada anggota Dewan Asesor.</a:t>
            </a:r>
            <a:endParaRPr lang="en-US" altLang="en-US"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e.    Menyediakan sarana dan prasarana yang diperlukan oleh anggota Dewan Asesor.</a:t>
            </a:r>
            <a:endParaRPr lang="en-US" altLang="en-US" sz="3200" b="1">
              <a:latin typeface="Calibri" panose="020F0502020204030204"/>
              <a:ea typeface="SimSun" panose="02010600030101010101" pitchFamily="2" charset="-122"/>
            </a:endParaRPr>
          </a:p>
          <a:p>
            <a:pPr marL="659130" indent="-65913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f.    Membuat laporan berkala bilamana diperlukan dan laporan akhir penyelenggarakan Indeks Keinsinyuran dan Penghargaan Keinsinyuran PII untuk dilaporkan kepada Pengurus Pusat.</a:t>
            </a:r>
            <a:endParaRPr lang="en-US" altLang="en-US" sz="3200" b="1">
              <a:latin typeface="Calibri" panose="020F0502020204030204"/>
              <a:ea typeface="SimSun" panose="02010600030101010101" pitchFamily="2" charset="-122"/>
            </a:endParaRPr>
          </a:p>
          <a:p>
            <a:pPr marL="659130" indent="-659130" algn="just" defTabSz="266700">
              <a:spcBef>
                <a:spcPct val="0"/>
              </a:spcBef>
              <a:spcAft>
                <a:spcPct val="0"/>
              </a:spcAft>
              <a:buFont typeface="Times New Roman" panose="02020603050405020304"/>
              <a:buNone/>
            </a:pPr>
            <a:r>
              <a:rPr lang="en-US" altLang="en-US" sz="3200" b="1">
                <a:latin typeface="Calibri" panose="020F0502020204030204"/>
                <a:ea typeface="SimSun" panose="02010600030101010101" pitchFamily="2" charset="-122"/>
              </a:rPr>
              <a:t>g.   Mengajukan usul jenis penghargaan baru kepada Pengurus Pusat PII untuk memperolah persetujuan dan pengesahan.</a:t>
            </a:r>
            <a:endParaRPr lang="en-US" altLang="en-US"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b="1">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pPr>
            <a:endParaRPr lang="en-US" altLang="en-US" sz="3200">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endParaRPr lang="en-US" altLang="zh-CN" sz="3200">
              <a:latin typeface="Calibri" panose="020F0502020204030204"/>
              <a:ea typeface="SimSun"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66800" y="419100"/>
            <a:ext cx="16280130" cy="1677035"/>
          </a:xfrm>
        </p:spPr>
        <p:txBody>
          <a:bodyPr wrap="square"/>
          <a:p>
            <a:pPr marL="1229360" indent="-1229360"/>
            <a:r>
              <a:rPr lang="en-US"/>
              <a:t>1.   </a:t>
            </a:r>
            <a:r>
              <a:rPr lang="en-US" sz="3200"/>
              <a:t>SUSUNAN TIM PELAKSANA PENYUSUN PEDOMAN KERJA DAN PENGUKURAN INDEKS KEINSINYURAN PII </a:t>
            </a:r>
            <a:br>
              <a:rPr lang="en-US" sz="3200"/>
            </a:br>
            <a:r>
              <a:rPr lang="en-US" sz="3200"/>
              <a:t>(SK PP PII Nomor: 004/KPP-PII/I/2026)</a:t>
            </a:r>
            <a:endParaRPr lang="en-US" sz="3200"/>
          </a:p>
        </p:txBody>
      </p:sp>
      <p:graphicFrame>
        <p:nvGraphicFramePr>
          <p:cNvPr id="4" name="Table 3"/>
          <p:cNvGraphicFramePr/>
          <p:nvPr>
            <p:custDataLst>
              <p:tags r:id="rId1"/>
            </p:custDataLst>
          </p:nvPr>
        </p:nvGraphicFramePr>
        <p:xfrm>
          <a:off x="2209800" y="2247900"/>
          <a:ext cx="14491970" cy="7824470"/>
        </p:xfrm>
        <a:graphic>
          <a:graphicData uri="http://schemas.openxmlformats.org/drawingml/2006/table">
            <a:tbl>
              <a:tblPr firstRow="1" bandRow="1">
                <a:tableStyleId>{5C22544A-7EE6-4342-B048-85BDC9FD1C3A}</a:tableStyleId>
              </a:tblPr>
              <a:tblGrid>
                <a:gridCol w="2818130"/>
                <a:gridCol w="11673840"/>
              </a:tblGrid>
              <a:tr h="520700">
                <a:tc>
                  <a:txBody>
                    <a:bodyPr/>
                    <a:p>
                      <a:pPr>
                        <a:buNone/>
                      </a:pPr>
                      <a:r>
                        <a:rPr lang="en-US" sz="2800" b="1">
                          <a:solidFill>
                            <a:srgbClr val="002060"/>
                          </a:solidFill>
                          <a:sym typeface="+mn-ea"/>
                        </a:rPr>
                        <a:t>Pengarah</a:t>
                      </a:r>
                      <a:endParaRPr lang="en-US" sz="2800"/>
                    </a:p>
                  </a:txBody>
                  <a:tcPr/>
                </a:tc>
                <a:tc>
                  <a:txBody>
                    <a:bodyPr/>
                    <a:p>
                      <a:pPr>
                        <a:buNone/>
                      </a:pPr>
                      <a:r>
                        <a:rPr lang="en-US" sz="2800" b="1">
                          <a:solidFill>
                            <a:srgbClr val="002060"/>
                          </a:solidFill>
                          <a:sym typeface="+mn-ea"/>
                        </a:rPr>
                        <a:t>Dr.-Ing. Ir. Ilham Akbar Habibie, MBA, IPU</a:t>
                      </a:r>
                      <a:endParaRPr lang="en-US" sz="2800" b="1">
                        <a:solidFill>
                          <a:srgbClr val="002060"/>
                        </a:solidFill>
                      </a:endParaRPr>
                    </a:p>
                  </a:txBody>
                  <a:tcPr/>
                </a:tc>
              </a:tr>
              <a:tr h="522605">
                <a:tc rowSpan="3">
                  <a:txBody>
                    <a:bodyPr/>
                    <a:p>
                      <a:pPr>
                        <a:buNone/>
                      </a:pPr>
                      <a:r>
                        <a:rPr lang="en-US" sz="2800" b="1">
                          <a:solidFill>
                            <a:schemeClr val="accent3">
                              <a:lumMod val="50000"/>
                            </a:schemeClr>
                          </a:solidFill>
                          <a:sym typeface="+mn-ea"/>
                        </a:rPr>
                        <a:t>Penasehat  </a:t>
                      </a:r>
                      <a:endParaRPr lang="en-US" sz="2800"/>
                    </a:p>
                  </a:txBody>
                  <a:tcPr/>
                </a:tc>
                <a:tc>
                  <a:txBody>
                    <a:bodyPr/>
                    <a:p>
                      <a:pPr>
                        <a:buNone/>
                      </a:pPr>
                      <a:r>
                        <a:rPr lang="en-US" sz="2800" b="1">
                          <a:solidFill>
                            <a:schemeClr val="accent3">
                              <a:lumMod val="50000"/>
                            </a:schemeClr>
                          </a:solidFill>
                          <a:sym typeface="+mn-ea"/>
                        </a:rPr>
                        <a:t>Prof. Dr. Suhono Harso Supangkat, M.Eng.</a:t>
                      </a:r>
                      <a:endParaRPr lang="en-US" sz="2800" b="1">
                        <a:solidFill>
                          <a:schemeClr val="accent3">
                            <a:lumMod val="50000"/>
                          </a:schemeClr>
                        </a:solidFill>
                        <a:sym typeface="+mn-ea"/>
                      </a:endParaRPr>
                    </a:p>
                  </a:txBody>
                  <a:tcPr/>
                </a:tc>
              </a:tr>
              <a:tr h="518795">
                <a:tc vMerge="1">
                  <a:tcPr/>
                </a:tc>
                <a:tc>
                  <a:txBody>
                    <a:bodyPr/>
                    <a:p>
                      <a:pPr>
                        <a:buNone/>
                      </a:pPr>
                      <a:r>
                        <a:rPr lang="en-US" sz="2800" b="1">
                          <a:solidFill>
                            <a:schemeClr val="accent3">
                              <a:lumMod val="50000"/>
                            </a:schemeClr>
                          </a:solidFill>
                          <a:sym typeface="+mn-ea"/>
                        </a:rPr>
                        <a:t>Dr. Ir. Yono Reksoprodjo, DIC.</a:t>
                      </a:r>
                      <a:endParaRPr lang="en-US" sz="2800" b="1">
                        <a:solidFill>
                          <a:schemeClr val="accent3">
                            <a:lumMod val="50000"/>
                          </a:schemeClr>
                        </a:solidFill>
                        <a:sym typeface="+mn-ea"/>
                      </a:endParaRPr>
                    </a:p>
                  </a:txBody>
                  <a:tcPr/>
                </a:tc>
              </a:tr>
              <a:tr h="521970">
                <a:tc vMerge="1">
                  <a:tcPr/>
                </a:tc>
                <a:tc>
                  <a:txBody>
                    <a:bodyPr/>
                    <a:p>
                      <a:pPr>
                        <a:buNone/>
                      </a:pPr>
                      <a:r>
                        <a:rPr lang="en-US" sz="2800" b="1">
                          <a:solidFill>
                            <a:schemeClr val="accent3">
                              <a:lumMod val="50000"/>
                            </a:schemeClr>
                          </a:solidFill>
                          <a:sym typeface="+mn-ea"/>
                        </a:rPr>
                        <a:t>Dr. Ir. Teguh Haryono, MBA, IPU, ASEAN Eng., ACPE, APEC Eng.</a:t>
                      </a:r>
                      <a:endParaRPr lang="en-US" sz="2800" b="1">
                        <a:solidFill>
                          <a:schemeClr val="accent3">
                            <a:lumMod val="50000"/>
                          </a:schemeClr>
                        </a:solidFill>
                        <a:sym typeface="+mn-ea"/>
                      </a:endParaRPr>
                    </a:p>
                  </a:txBody>
                  <a:tcPr/>
                </a:tc>
              </a:tr>
              <a:tr h="518160">
                <a:tc gridSpan="2">
                  <a:txBody>
                    <a:bodyPr/>
                    <a:p>
                      <a:pPr indent="0" eaLnBrk="1" fontAlgn="auto" latinLnBrk="0" hangingPunct="1">
                        <a:buNone/>
                      </a:pPr>
                      <a:r>
                        <a:rPr lang="en-US" sz="2800" b="1">
                          <a:solidFill>
                            <a:schemeClr val="tx1">
                              <a:lumMod val="95000"/>
                              <a:lumOff val="5000"/>
                            </a:schemeClr>
                          </a:solidFill>
                          <a:sym typeface="+mn-ea"/>
                        </a:rPr>
                        <a:t>Pelaksana</a:t>
                      </a:r>
                      <a:endParaRPr lang="en-US" sz="2800" b="1">
                        <a:solidFill>
                          <a:schemeClr val="tx1">
                            <a:lumMod val="95000"/>
                            <a:lumOff val="5000"/>
                          </a:schemeClr>
                        </a:solidFill>
                        <a:sym typeface="+mn-ea"/>
                      </a:endParaRPr>
                    </a:p>
                  </a:txBody>
                  <a:tcPr/>
                </a:tc>
                <a:tc hMerge="1">
                  <a:tcPr/>
                </a:tc>
              </a:tr>
              <a:tr h="521970">
                <a:tc>
                  <a:txBody>
                    <a:bodyPr/>
                    <a:p>
                      <a:pPr>
                        <a:buNone/>
                      </a:pPr>
                      <a:r>
                        <a:rPr lang="en-US" sz="2800" b="1">
                          <a:solidFill>
                            <a:schemeClr val="tx1">
                              <a:lumMod val="95000"/>
                              <a:lumOff val="5000"/>
                            </a:schemeClr>
                          </a:solidFill>
                          <a:sym typeface="+mn-ea"/>
                        </a:rPr>
                        <a:t>Ketua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Handoko, M.T., IPM, APEC Eng., ASEAN Eng.</a:t>
                      </a:r>
                      <a:endParaRPr lang="en-US" sz="2800"/>
                    </a:p>
                  </a:txBody>
                  <a:tcPr/>
                </a:tc>
              </a:tr>
              <a:tr h="521970">
                <a:tc>
                  <a:txBody>
                    <a:bodyPr/>
                    <a:p>
                      <a:pPr>
                        <a:buNone/>
                      </a:pPr>
                      <a:r>
                        <a:rPr lang="en-US" sz="2800" b="1">
                          <a:solidFill>
                            <a:schemeClr val="tx1">
                              <a:lumMod val="95000"/>
                              <a:lumOff val="5000"/>
                            </a:schemeClr>
                          </a:solidFill>
                          <a:sym typeface="+mn-ea"/>
                        </a:rPr>
                        <a:t>Wakil Ketua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M. Yanuar J. Purwanto, Ph.D., IPU, ASEAN Eng.</a:t>
                      </a:r>
                      <a:endParaRPr lang="en-US" sz="2800"/>
                    </a:p>
                  </a:txBody>
                  <a:tcPr/>
                </a:tc>
              </a:tr>
              <a:tr h="522605">
                <a:tc>
                  <a:txBody>
                    <a:bodyPr/>
                    <a:p>
                      <a:pPr>
                        <a:buNone/>
                      </a:pPr>
                      <a:r>
                        <a:rPr lang="en-US" sz="2800" b="1">
                          <a:solidFill>
                            <a:schemeClr val="tx1">
                              <a:lumMod val="95000"/>
                              <a:lumOff val="5000"/>
                            </a:schemeClr>
                          </a:solidFill>
                          <a:sym typeface="+mn-ea"/>
                        </a:rPr>
                        <a:t>Sekretaris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Sri Hidayati AKP, S.T., M.Sc.(PM), IPU, APEC Eng., ASEAN Eng.</a:t>
                      </a:r>
                      <a:endParaRPr lang="en-US" sz="2800"/>
                    </a:p>
                  </a:txBody>
                  <a:tcPr/>
                </a:tc>
              </a:tr>
              <a:tr h="521970">
                <a:tc>
                  <a:txBody>
                    <a:bodyPr/>
                    <a:p>
                      <a:pPr>
                        <a:buNone/>
                      </a:pPr>
                      <a:r>
                        <a:rPr lang="en-US" sz="2800" b="1">
                          <a:solidFill>
                            <a:schemeClr val="tx1">
                              <a:lumMod val="95000"/>
                              <a:lumOff val="5000"/>
                            </a:schemeClr>
                          </a:solidFill>
                          <a:sym typeface="+mn-ea"/>
                        </a:rPr>
                        <a:t>Wakil Sekretaris</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Riris Hutagaol, S.T., M.T.</a:t>
                      </a:r>
                      <a:endParaRPr lang="en-US" sz="2800"/>
                    </a:p>
                  </a:txBody>
                  <a:tcPr/>
                </a:tc>
              </a:tr>
              <a:tr h="522605">
                <a:tc rowSpan="6">
                  <a:txBody>
                    <a:bodyPr/>
                    <a:p>
                      <a:pPr>
                        <a:buNone/>
                      </a:pPr>
                      <a:r>
                        <a:rPr lang="en-US" sz="2800" b="1">
                          <a:solidFill>
                            <a:schemeClr val="tx1">
                              <a:lumMod val="95000"/>
                              <a:lumOff val="5000"/>
                            </a:schemeClr>
                          </a:solidFill>
                          <a:sym typeface="+mn-ea"/>
                        </a:rPr>
                        <a:t>Anggota  </a:t>
                      </a:r>
                      <a:endParaRPr lang="en-US" sz="2800" b="1">
                        <a:solidFill>
                          <a:schemeClr val="tx1">
                            <a:lumMod val="95000"/>
                            <a:lumOff val="5000"/>
                          </a:schemeClr>
                        </a:solidFill>
                        <a:sym typeface="+mn-ea"/>
                      </a:endParaRPr>
                    </a:p>
                  </a:txBody>
                  <a:tcPr/>
                </a:tc>
                <a:tc>
                  <a:txBody>
                    <a:bodyPr/>
                    <a:p>
                      <a:pPr>
                        <a:buNone/>
                      </a:pPr>
                      <a:r>
                        <a:rPr lang="en-US" sz="2800" b="1">
                          <a:solidFill>
                            <a:schemeClr val="tx1">
                              <a:lumMod val="95000"/>
                              <a:lumOff val="5000"/>
                            </a:schemeClr>
                          </a:solidFill>
                          <a:sym typeface="+mn-ea"/>
                        </a:rPr>
                        <a:t>Ir. Priyatno Bambang Hernowo, S.T., M.M., MPU, IPU, ASEAN Eng.</a:t>
                      </a:r>
                      <a:endParaRPr lang="en-US" sz="2800"/>
                    </a:p>
                  </a:txBody>
                  <a:tcPr/>
                </a:tc>
              </a:tr>
              <a:tr h="521970">
                <a:tc vMerge="1">
                  <a:tcPr/>
                </a:tc>
                <a:tc>
                  <a:txBody>
                    <a:bodyPr/>
                    <a:p>
                      <a:pPr>
                        <a:buNone/>
                      </a:pPr>
                      <a:r>
                        <a:rPr lang="en-US" sz="2800" b="1">
                          <a:solidFill>
                            <a:schemeClr val="tx1">
                              <a:lumMod val="95000"/>
                              <a:lumOff val="5000"/>
                            </a:schemeClr>
                          </a:solidFill>
                          <a:sym typeface="+mn-ea"/>
                        </a:rPr>
                        <a:t>Ir. H. Kamrussamad, S.T., M.Si., Ph.D., IPU, ASEAN Eng.</a:t>
                      </a:r>
                      <a:endParaRPr lang="en-US" sz="2800"/>
                    </a:p>
                  </a:txBody>
                  <a:tcPr/>
                </a:tc>
              </a:tr>
              <a:tr h="522605">
                <a:tc vMerge="1">
                  <a:tcPr/>
                </a:tc>
                <a:tc>
                  <a:txBody>
                    <a:bodyPr/>
                    <a:p>
                      <a:pPr>
                        <a:buNone/>
                      </a:pPr>
                      <a:r>
                        <a:rPr lang="en-US" sz="2800" b="1">
                          <a:solidFill>
                            <a:schemeClr val="tx1">
                              <a:lumMod val="95000"/>
                              <a:lumOff val="5000"/>
                            </a:schemeClr>
                          </a:solidFill>
                          <a:sym typeface="+mn-ea"/>
                        </a:rPr>
                        <a:t>Ir. Ferry Firmawan, S.T., M.T.. Ph.D., IPU</a:t>
                      </a:r>
                      <a:endParaRPr lang="en-US" sz="2800"/>
                    </a:p>
                  </a:txBody>
                  <a:tcPr/>
                </a:tc>
              </a:tr>
              <a:tr h="521970">
                <a:tc vMerge="1">
                  <a:tcPr/>
                </a:tc>
                <a:tc>
                  <a:txBody>
                    <a:bodyPr/>
                    <a:p>
                      <a:pPr>
                        <a:buNone/>
                      </a:pPr>
                      <a:r>
                        <a:rPr lang="en-US" sz="2800" b="1">
                          <a:solidFill>
                            <a:schemeClr val="tx1">
                              <a:lumMod val="95000"/>
                              <a:lumOff val="5000"/>
                            </a:schemeClr>
                          </a:solidFill>
                          <a:sym typeface="+mn-ea"/>
                        </a:rPr>
                        <a:t>Ir. Anisa Ananta Citra, S.T., MBA</a:t>
                      </a:r>
                      <a:endParaRPr lang="en-US" sz="2800"/>
                    </a:p>
                  </a:txBody>
                  <a:tcPr/>
                </a:tc>
              </a:tr>
              <a:tr h="522605">
                <a:tc vMerge="1">
                  <a:tcPr/>
                </a:tc>
                <a:tc>
                  <a:txBody>
                    <a:bodyPr/>
                    <a:p>
                      <a:pPr>
                        <a:buNone/>
                      </a:pPr>
                      <a:r>
                        <a:rPr lang="en-US" sz="2800" b="1">
                          <a:solidFill>
                            <a:schemeClr val="tx1">
                              <a:lumMod val="95000"/>
                              <a:lumOff val="5000"/>
                            </a:schemeClr>
                          </a:solidFill>
                          <a:sym typeface="+mn-ea"/>
                        </a:rPr>
                        <a:t>Dr. Ir. Fachrul Kurniawan, M.MT., IPU</a:t>
                      </a:r>
                      <a:endParaRPr lang="en-US" sz="2800"/>
                    </a:p>
                  </a:txBody>
                  <a:tcPr/>
                </a:tc>
              </a:tr>
              <a:tr h="521970">
                <a:tc vMerge="1">
                  <a:tcPr/>
                </a:tc>
                <a:tc>
                  <a:txBody>
                    <a:bodyPr/>
                    <a:p>
                      <a:pPr>
                        <a:buNone/>
                      </a:pPr>
                      <a:r>
                        <a:rPr lang="en-US" sz="2800" b="1">
                          <a:solidFill>
                            <a:schemeClr val="tx1">
                              <a:lumMod val="95000"/>
                              <a:lumOff val="5000"/>
                            </a:schemeClr>
                          </a:solidFill>
                          <a:sym typeface="+mn-ea"/>
                        </a:rPr>
                        <a:t>Ir. Hadi Purwanto, S.Si., MMSI, MMB, IPP</a:t>
                      </a:r>
                      <a:endParaRPr lang="en-US" sz="2800"/>
                    </a:p>
                  </a:txBody>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81075" y="1515110"/>
            <a:ext cx="15567660"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sym typeface="+mn-ea"/>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8580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096010" y="3898900"/>
            <a:ext cx="15838170" cy="6245860"/>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③</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latin typeface="Arial" panose="020B0604020202020204"/>
              <a:cs typeface="Arial" panose="020B0604020202020204"/>
            </a:endParaRPr>
          </a:p>
          <a:p>
            <a:pPr marL="12700" algn="just">
              <a:lnSpc>
                <a:spcPct val="100000"/>
              </a:lnSpc>
              <a:spcBef>
                <a:spcPts val="100"/>
              </a:spcBef>
            </a:pPr>
            <a:r>
              <a:rPr lang="en-US" altLang="en-US" sz="3600" b="1" spc="190" dirty="0">
                <a:solidFill>
                  <a:srgbClr val="0070C0"/>
                </a:solidFill>
                <a:latin typeface="Arial" panose="020B0604020202020204"/>
                <a:cs typeface="Arial" panose="020B0604020202020204"/>
              </a:rPr>
              <a:t>Anggota Dewan Asesor terdiri dari Anggota Biasa PII dengan mempertimbangkan pengalaman, tingkat pengetahuan, dan tingkat kematangan sebagai perorangan terhadap keprofesian bidang Keinsinyuran, memahami ketentuan terkait Keinsinyuran, dan telah memiliki Surat Tanda Registrasi Insinyur minimal dengan kualifikasi Insinyur Profesional Madya.</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81075" y="1515110"/>
            <a:ext cx="15657830"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sym typeface="+mn-ea"/>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75819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762000" y="3390900"/>
            <a:ext cx="16361410" cy="6245860"/>
          </a:xfrm>
          <a:prstGeom prst="rect">
            <a:avLst/>
          </a:prstGeom>
        </p:spPr>
        <p:txBody>
          <a:bodyPr vert="horz" wrap="square" lIns="0" tIns="12700" rIns="0" bIns="0" rtlCol="0">
            <a:noAutofit/>
          </a:bodyPr>
          <a:lstStyle/>
          <a:p>
            <a:pPr marL="12700" algn="ctr">
              <a:lnSpc>
                <a:spcPct val="100000"/>
              </a:lnSpc>
              <a:spcBef>
                <a:spcPts val="100"/>
              </a:spcBef>
            </a:pPr>
            <a:endParaRPr sz="2800" b="1" dirty="0">
              <a:solidFill>
                <a:srgbClr val="E96A24"/>
              </a:solidFill>
              <a:latin typeface="Arial" panose="020B0604020202020204"/>
              <a:cs typeface="Arial" panose="020B0604020202020204"/>
            </a:endParaRPr>
          </a:p>
          <a:p>
            <a:pPr marL="12700" algn="ctr">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③</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3600" b="1" spc="190" dirty="0">
              <a:solidFill>
                <a:srgbClr val="0070C0"/>
              </a:solidFill>
              <a:latin typeface="Arial" panose="020B0604020202020204"/>
              <a:cs typeface="Arial" panose="020B0604020202020204"/>
            </a:endParaRPr>
          </a:p>
          <a:p>
            <a:pPr marL="325120" indent="38735" algn="just">
              <a:lnSpc>
                <a:spcPct val="100000"/>
              </a:lnSpc>
              <a:spcBef>
                <a:spcPts val="100"/>
              </a:spcBef>
            </a:pPr>
            <a:r>
              <a:rPr lang="en-US" altLang="en-US" sz="3600" b="1" spc="190" dirty="0">
                <a:solidFill>
                  <a:srgbClr val="0070C0"/>
                </a:solidFill>
                <a:latin typeface="Arial" panose="020B0604020202020204"/>
                <a:cs typeface="Arial" panose="020B0604020202020204"/>
              </a:rPr>
              <a:t>Anggota Dewan Asesor sebagaimana dimaksud di atas; dipilih oleh Ketua Pengurus Wilayah PII untuk asesmen pengukuran Indeks Keinsinyuran Pemerintah Provinsi dan untuk Pemerintah Daerah yang belum memiliki Pengurus Cabang PII, oleh Ketua Pengurus Cabang PII untuk asesmen pengukuran Indeks Keinsinyuran Pemerintah Kabupaten atau Kota Pengurus Wilayah, dan didukung oleh seluruh Ketua Badan Keahlian PII.</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377374" y="1082309"/>
            <a:ext cx="2829560" cy="360680"/>
          </a:xfrm>
          <a:prstGeom prst="rect">
            <a:avLst/>
          </a:prstGeom>
        </p:spPr>
        <p:txBody>
          <a:bodyPr vert="horz" wrap="square" lIns="0" tIns="12700" rIns="0" bIns="0" rtlCol="0">
            <a:spAutoFit/>
          </a:bodyPr>
          <a:lstStyle/>
          <a:p>
            <a:pPr marL="12700">
              <a:lnSpc>
                <a:spcPct val="100000"/>
              </a:lnSpc>
              <a:spcBef>
                <a:spcPts val="100"/>
              </a:spcBef>
            </a:pPr>
            <a:r>
              <a:rPr sz="2200" spc="125" dirty="0">
                <a:solidFill>
                  <a:srgbClr val="040E0C"/>
                </a:solidFill>
                <a:latin typeface="Arial MT"/>
                <a:cs typeface="Arial MT"/>
              </a:rPr>
              <a:t>Oleh</a:t>
            </a:r>
            <a:r>
              <a:rPr sz="2200" spc="50" dirty="0">
                <a:solidFill>
                  <a:srgbClr val="040E0C"/>
                </a:solidFill>
                <a:latin typeface="Arial MT"/>
                <a:cs typeface="Arial MT"/>
              </a:rPr>
              <a:t> </a:t>
            </a:r>
            <a:r>
              <a:rPr sz="2200" spc="120" dirty="0">
                <a:solidFill>
                  <a:srgbClr val="040E0C"/>
                </a:solidFill>
                <a:latin typeface="Arial MT"/>
                <a:cs typeface="Arial MT"/>
              </a:rPr>
              <a:t>:</a:t>
            </a:r>
            <a:r>
              <a:rPr sz="2200" spc="55" dirty="0">
                <a:solidFill>
                  <a:srgbClr val="040E0C"/>
                </a:solidFill>
                <a:latin typeface="Arial MT"/>
                <a:cs typeface="Arial MT"/>
              </a:rPr>
              <a:t> </a:t>
            </a:r>
            <a:r>
              <a:rPr sz="2200" spc="170" dirty="0">
                <a:solidFill>
                  <a:srgbClr val="040E0C"/>
                </a:solidFill>
                <a:latin typeface="Arial MT"/>
                <a:cs typeface="Arial MT"/>
              </a:rPr>
              <a:t>Cahaya</a:t>
            </a:r>
            <a:r>
              <a:rPr sz="2200" spc="50" dirty="0">
                <a:solidFill>
                  <a:srgbClr val="040E0C"/>
                </a:solidFill>
                <a:latin typeface="Arial MT"/>
                <a:cs typeface="Arial MT"/>
              </a:rPr>
              <a:t> </a:t>
            </a:r>
            <a:r>
              <a:rPr sz="2200" spc="110" dirty="0">
                <a:solidFill>
                  <a:srgbClr val="040E0C"/>
                </a:solidFill>
                <a:latin typeface="Arial MT"/>
                <a:cs typeface="Arial MT"/>
              </a:rPr>
              <a:t>Dewi</a:t>
            </a:r>
            <a:endParaRPr sz="2200">
              <a:latin typeface="Arial MT"/>
              <a:cs typeface="Arial MT"/>
            </a:endParaRPr>
          </a:p>
        </p:txBody>
      </p:sp>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981075" y="1515110"/>
            <a:ext cx="1570037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rgbClr val="FFFFFF"/>
                </a:solidFill>
                <a:sym typeface="+mn-ea"/>
              </a:rPr>
              <a:t>4.</a:t>
            </a:r>
            <a:r>
              <a:rPr lang="en-US" spc="-60" dirty="0">
                <a:solidFill>
                  <a:srgbClr val="FFFFFF"/>
                </a:solidFill>
                <a:sym typeface="+mn-ea"/>
              </a:rPr>
              <a:t>   METODE</a:t>
            </a:r>
            <a:r>
              <a:rPr spc="-190" dirty="0">
                <a:solidFill>
                  <a:srgbClr val="FFFFFF"/>
                </a:solidFill>
                <a:sym typeface="+mn-ea"/>
              </a:rPr>
              <a:t> </a:t>
            </a:r>
            <a:r>
              <a:rPr dirty="0">
                <a:solidFill>
                  <a:srgbClr val="FFFFFF"/>
                </a:solidFill>
                <a:sym typeface="+mn-ea"/>
              </a:rPr>
              <a:t>DAN</a:t>
            </a:r>
            <a:r>
              <a:rPr spc="-305" dirty="0">
                <a:solidFill>
                  <a:srgbClr val="FFFFFF"/>
                </a:solidFill>
                <a:sym typeface="+mn-ea"/>
              </a:rPr>
              <a:t> </a:t>
            </a:r>
            <a:r>
              <a:rPr lang="en-US" spc="-305" dirty="0">
                <a:solidFill>
                  <a:srgbClr val="FFFFFF"/>
                </a:solidFill>
                <a:sym typeface="+mn-ea"/>
              </a:rPr>
              <a:t>ORGANISASI </a:t>
            </a:r>
            <a:r>
              <a:rPr spc="-10" dirty="0">
                <a:solidFill>
                  <a:srgbClr val="FFFFFF"/>
                </a:solidFill>
                <a:sym typeface="+mn-ea"/>
              </a:rPr>
              <a:t>PELAKSANAAN</a:t>
            </a:r>
            <a:br>
              <a:rPr spc="-10" dirty="0">
                <a:solidFill>
                  <a:srgbClr val="FFFFFF"/>
                </a:solidFill>
                <a:sym typeface="+mn-ea"/>
              </a:rPr>
            </a:br>
            <a:r>
              <a:rPr lang="en-US" b="0" spc="235" dirty="0">
                <a:solidFill>
                  <a:srgbClr val="E96A24"/>
                </a:solidFill>
                <a:latin typeface="Arial MT"/>
                <a:cs typeface="Arial MT"/>
                <a:sym typeface="+mn-ea"/>
              </a:rPr>
              <a:t>      </a:t>
            </a:r>
            <a:r>
              <a:rPr lang="en-US" sz="2800" spc="235" dirty="0">
                <a:solidFill>
                  <a:srgbClr val="E96A24"/>
                </a:solidFill>
                <a:latin typeface="Arial MT"/>
                <a:cs typeface="Arial MT"/>
                <a:sym typeface="+mn-ea"/>
              </a:rPr>
              <a:t>Organisasi </a:t>
            </a:r>
            <a:r>
              <a:rPr sz="2800" spc="95" dirty="0">
                <a:solidFill>
                  <a:srgbClr val="E96A24"/>
                </a:solidFill>
                <a:latin typeface="Arial MT"/>
                <a:cs typeface="Arial MT"/>
                <a:sym typeface="+mn-ea"/>
              </a:rPr>
              <a:t>Pelaksanaan</a:t>
            </a:r>
            <a:r>
              <a:rPr lang="en-US" sz="2800" spc="95" dirty="0">
                <a:solidFill>
                  <a:srgbClr val="E96A24"/>
                </a:solidFill>
                <a:latin typeface="Arial MT"/>
                <a:cs typeface="Arial MT"/>
                <a:sym typeface="+mn-ea"/>
              </a:rPr>
              <a:t> </a:t>
            </a:r>
            <a:endParaRPr sz="2800" spc="-140" dirty="0">
              <a:solidFill>
                <a:srgbClr val="FFFFFF"/>
              </a:solidFill>
            </a:endParaRPr>
          </a:p>
        </p:txBody>
      </p:sp>
      <p:grpSp>
        <p:nvGrpSpPr>
          <p:cNvPr id="5" name="object 5"/>
          <p:cNvGrpSpPr/>
          <p:nvPr/>
        </p:nvGrpSpPr>
        <p:grpSpPr>
          <a:xfrm>
            <a:off x="68580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096010" y="3898900"/>
            <a:ext cx="15838170" cy="6245860"/>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r>
              <a:rPr sz="4000" b="1" dirty="0">
                <a:solidFill>
                  <a:schemeClr val="bg1"/>
                </a:solidFill>
                <a:latin typeface="Calibri" panose="020F0502020204030204" charset="0"/>
                <a:cs typeface="Arial" panose="020B0604020202020204"/>
              </a:rPr>
              <a:t>③</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latin typeface="Arial" panose="020B0604020202020204"/>
              <a:cs typeface="Arial" panose="020B0604020202020204"/>
            </a:endParaRPr>
          </a:p>
          <a:p>
            <a:pPr marL="12700" algn="just">
              <a:lnSpc>
                <a:spcPct val="100000"/>
              </a:lnSpc>
              <a:spcBef>
                <a:spcPts val="100"/>
              </a:spcBef>
            </a:pPr>
            <a:r>
              <a:rPr lang="en-US" altLang="en-US" sz="3600" b="1" spc="190" dirty="0">
                <a:solidFill>
                  <a:srgbClr val="0070C0"/>
                </a:solidFill>
                <a:latin typeface="Arial" panose="020B0604020202020204"/>
                <a:cs typeface="Arial" panose="020B0604020202020204"/>
              </a:rPr>
              <a:t>Dalam memilih Anggota Dewan Asesor, Ketua Pengurus Wilayah PII dan Ketua Pengurus Cabang PII dapat mengutamakan bagi Anggota Majelis Uji Kompetensi (MUK) di daerahnya dengan </a:t>
            </a:r>
            <a:r>
              <a:rPr lang="en-US" altLang="en-US" sz="3600" b="1" spc="190" dirty="0">
                <a:solidFill>
                  <a:srgbClr val="FF0000"/>
                </a:solidFill>
                <a:highlight>
                  <a:srgbClr val="00FFFF"/>
                </a:highlight>
                <a:latin typeface="Arial" panose="020B0604020202020204"/>
                <a:cs typeface="Arial" panose="020B0604020202020204"/>
              </a:rPr>
              <a:t>minimal 3 orang</a:t>
            </a:r>
            <a:r>
              <a:rPr lang="en-US" altLang="en-US" sz="3600" b="1" spc="190" dirty="0">
                <a:solidFill>
                  <a:srgbClr val="0070C0"/>
                </a:solidFill>
                <a:latin typeface="Arial" panose="020B0604020202020204"/>
                <a:cs typeface="Arial" panose="020B0604020202020204"/>
              </a:rPr>
              <a:t> calon Anggota Dewan Asesor.</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096010" y="1515110"/>
            <a:ext cx="15681960"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chemeClr val="tx1">
                    <a:lumMod val="95000"/>
                    <a:lumOff val="5000"/>
                  </a:schemeClr>
                </a:solidFill>
                <a:sym typeface="+mn-ea"/>
              </a:rPr>
              <a:t>4.</a:t>
            </a:r>
            <a:r>
              <a:rPr lang="en-US" spc="-190" dirty="0">
                <a:solidFill>
                  <a:schemeClr val="tx1">
                    <a:lumMod val="95000"/>
                    <a:lumOff val="5000"/>
                  </a:schemeClr>
                </a:solidFill>
                <a:sym typeface="+mn-ea"/>
              </a:rPr>
              <a:t>   M</a:t>
            </a:r>
            <a:r>
              <a:rPr lang="en-US" spc="-60" dirty="0">
                <a:solidFill>
                  <a:schemeClr val="tx1">
                    <a:lumMod val="95000"/>
                    <a:lumOff val="5000"/>
                  </a:schemeClr>
                </a:solidFill>
                <a:sym typeface="+mn-ea"/>
              </a:rPr>
              <a:t>ETODE</a:t>
            </a:r>
            <a:r>
              <a:rPr spc="-190" dirty="0">
                <a:solidFill>
                  <a:schemeClr val="tx1">
                    <a:lumMod val="95000"/>
                    <a:lumOff val="5000"/>
                  </a:schemeClr>
                </a:solidFill>
                <a:sym typeface="+mn-ea"/>
              </a:rPr>
              <a:t> </a:t>
            </a:r>
            <a:r>
              <a:rPr dirty="0">
                <a:solidFill>
                  <a:schemeClr val="tx1">
                    <a:lumMod val="95000"/>
                    <a:lumOff val="5000"/>
                  </a:schemeClr>
                </a:solidFill>
                <a:sym typeface="+mn-ea"/>
              </a:rPr>
              <a:t>DAN</a:t>
            </a:r>
            <a:r>
              <a:rPr spc="-305" dirty="0">
                <a:solidFill>
                  <a:schemeClr val="tx1">
                    <a:lumMod val="95000"/>
                    <a:lumOff val="5000"/>
                  </a:schemeClr>
                </a:solidFill>
                <a:sym typeface="+mn-ea"/>
              </a:rPr>
              <a:t> </a:t>
            </a:r>
            <a:r>
              <a:rPr lang="en-US" spc="-305" dirty="0">
                <a:solidFill>
                  <a:schemeClr val="tx1">
                    <a:lumMod val="95000"/>
                    <a:lumOff val="5000"/>
                  </a:schemeClr>
                </a:solidFill>
                <a:sym typeface="+mn-ea"/>
              </a:rPr>
              <a:t>ORGANISASI </a:t>
            </a:r>
            <a:r>
              <a:rPr spc="-10" dirty="0">
                <a:solidFill>
                  <a:schemeClr val="tx1">
                    <a:lumMod val="95000"/>
                    <a:lumOff val="5000"/>
                  </a:schemeClr>
                </a:solidFill>
                <a:sym typeface="+mn-ea"/>
              </a:rPr>
              <a:t>PELAKSANAAN</a:t>
            </a:r>
            <a:br>
              <a:rPr spc="-10" dirty="0">
                <a:solidFill>
                  <a:schemeClr val="tx1">
                    <a:lumMod val="95000"/>
                    <a:lumOff val="5000"/>
                  </a:schemeClr>
                </a:solidFill>
                <a:sym typeface="+mn-ea"/>
              </a:rPr>
            </a:br>
            <a:r>
              <a:rPr lang="en-US" b="0" spc="235" dirty="0">
                <a:solidFill>
                  <a:srgbClr val="E96A24"/>
                </a:solidFill>
                <a:latin typeface="Arial MT"/>
                <a:cs typeface="Arial MT"/>
                <a:sym typeface="+mn-ea"/>
              </a:rPr>
              <a:t>     </a:t>
            </a:r>
            <a:r>
              <a:rPr lang="en-US" sz="3600" b="0" spc="235" dirty="0">
                <a:solidFill>
                  <a:schemeClr val="accent2"/>
                </a:solidFill>
                <a:latin typeface="Arial MT"/>
                <a:cs typeface="Arial MT"/>
                <a:sym typeface="+mn-ea"/>
              </a:rPr>
              <a:t> </a:t>
            </a:r>
            <a:r>
              <a:rPr lang="en-US" sz="3600" spc="235" dirty="0">
                <a:solidFill>
                  <a:schemeClr val="accent2"/>
                </a:solidFill>
                <a:latin typeface="Arial MT"/>
                <a:cs typeface="Arial MT"/>
                <a:sym typeface="+mn-ea"/>
              </a:rPr>
              <a:t>Organisasi </a:t>
            </a:r>
            <a:r>
              <a:rPr sz="3600" spc="95" dirty="0">
                <a:solidFill>
                  <a:schemeClr val="accent2"/>
                </a:solidFill>
                <a:latin typeface="Arial MT"/>
                <a:cs typeface="Arial MT"/>
                <a:sym typeface="+mn-ea"/>
              </a:rPr>
              <a:t>Pelaksanaan</a:t>
            </a:r>
            <a:r>
              <a:rPr lang="en-US" sz="3600" spc="95" dirty="0">
                <a:solidFill>
                  <a:schemeClr val="accent2"/>
                </a:solidFill>
                <a:latin typeface="Arial MT"/>
                <a:cs typeface="Arial MT"/>
                <a:sym typeface="+mn-ea"/>
              </a:rPr>
              <a:t> </a:t>
            </a:r>
            <a:endParaRPr lang="en-US" sz="3600" spc="95" dirty="0">
              <a:solidFill>
                <a:schemeClr val="accent2"/>
              </a:solidFill>
              <a:latin typeface="Arial MT"/>
              <a:cs typeface="Arial MT"/>
              <a:sym typeface="+mn-ea"/>
            </a:endParaRPr>
          </a:p>
        </p:txBody>
      </p:sp>
      <p:grpSp>
        <p:nvGrpSpPr>
          <p:cNvPr id="5" name="object 5"/>
          <p:cNvGrpSpPr/>
          <p:nvPr/>
        </p:nvGrpSpPr>
        <p:grpSpPr>
          <a:xfrm>
            <a:off x="685800" y="3619500"/>
            <a:ext cx="16623665" cy="5430520"/>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990600" y="3924300"/>
            <a:ext cx="15895320" cy="4559300"/>
          </a:xfrm>
          <a:prstGeom prst="rect">
            <a:avLst/>
          </a:prstGeom>
        </p:spPr>
        <p:txBody>
          <a:bodyPr vert="horz" wrap="square" lIns="0" tIns="12700" rIns="0" bIns="0" rtlCol="0">
            <a:noAutofit/>
          </a:bodyPr>
          <a:lstStyle/>
          <a:p>
            <a:pPr marL="12700" algn="ctr">
              <a:lnSpc>
                <a:spcPct val="100000"/>
              </a:lnSpc>
              <a:spcBef>
                <a:spcPts val="100"/>
              </a:spcBef>
            </a:pPr>
            <a:r>
              <a:rPr sz="2800" b="1" dirty="0">
                <a:solidFill>
                  <a:srgbClr val="E96A24"/>
                </a:solidFill>
                <a:latin typeface="Arial" panose="020B0604020202020204"/>
                <a:cs typeface="Arial" panose="020B0604020202020204"/>
              </a:rPr>
              <a:t>I</a:t>
            </a:r>
            <a:r>
              <a:rPr sz="4400" b="1" dirty="0">
                <a:solidFill>
                  <a:schemeClr val="bg1"/>
                </a:solidFill>
                <a:latin typeface="Calibri" panose="020F0502020204030204" charset="0"/>
                <a:cs typeface="Arial" panose="020B0604020202020204"/>
              </a:rPr>
              <a:t>③</a:t>
            </a:r>
            <a:r>
              <a:rPr lang="en-US" altLang="en-US" sz="4400" b="1" dirty="0">
                <a:solidFill>
                  <a:schemeClr val="bg1"/>
                </a:solidFill>
                <a:latin typeface="Calibri" panose="020F0502020204030204" charset="0"/>
                <a:cs typeface="Arial" panose="020B0604020202020204"/>
              </a:rPr>
              <a:t> </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 </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latin typeface="Arial" panose="020B0604020202020204"/>
              <a:cs typeface="Arial" panose="020B0604020202020204"/>
            </a:endParaRPr>
          </a:p>
          <a:p>
            <a:pPr marL="12700" algn="just">
              <a:lnSpc>
                <a:spcPct val="100000"/>
              </a:lnSpc>
              <a:spcBef>
                <a:spcPts val="100"/>
              </a:spcBef>
            </a:pPr>
            <a:r>
              <a:rPr lang="en-US" altLang="en-US" sz="3600" b="1" spc="190" dirty="0">
                <a:solidFill>
                  <a:srgbClr val="0070C0"/>
                </a:solidFill>
                <a:latin typeface="Arial" panose="020B0604020202020204"/>
                <a:cs typeface="Arial" panose="020B0604020202020204"/>
              </a:rPr>
              <a:t>Baik calon Anggota dari unsur MUK ataupun yang memenuhi persyaratan sebagaimana dimaksud di atas, harus mengikuti pelatihan calon Asesor Pengukuran Indeks Keinsinyuran PII yang diselenggarakan oleh Tim Ad Hoc atau Badan Pelaksana Komunikasi dan Penghargaan PII Pusat.  </a:t>
            </a:r>
            <a:endParaRPr lang="en-US" altLang="en-US" sz="3600" b="1" spc="190" dirty="0">
              <a:solidFill>
                <a:srgbClr val="0070C0"/>
              </a:solidFill>
              <a:latin typeface="Arial" panose="020B0604020202020204"/>
              <a:cs typeface="Arial" panose="020B060402020202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6639823" y="9044813"/>
            <a:ext cx="302895" cy="360680"/>
          </a:xfrm>
          <a:prstGeom prst="rect">
            <a:avLst/>
          </a:prstGeom>
        </p:spPr>
        <p:txBody>
          <a:bodyPr vert="horz" wrap="square" lIns="0" tIns="12700" rIns="0" bIns="0" rtlCol="0">
            <a:spAutoFit/>
          </a:bodyPr>
          <a:lstStyle/>
          <a:p>
            <a:pPr marL="12700">
              <a:lnSpc>
                <a:spcPct val="100000"/>
              </a:lnSpc>
              <a:spcBef>
                <a:spcPts val="100"/>
              </a:spcBef>
            </a:pPr>
            <a:r>
              <a:rPr sz="2200" spc="-114" dirty="0">
                <a:solidFill>
                  <a:srgbClr val="040E0C"/>
                </a:solidFill>
                <a:latin typeface="Arial MT"/>
                <a:cs typeface="Arial MT"/>
              </a:rPr>
              <a:t>12</a:t>
            </a:r>
            <a:endParaRPr sz="2200">
              <a:latin typeface="Arial MT"/>
              <a:cs typeface="Arial MT"/>
            </a:endParaRPr>
          </a:p>
        </p:txBody>
      </p:sp>
      <p:sp>
        <p:nvSpPr>
          <p:cNvPr id="4" name="object 4"/>
          <p:cNvSpPr txBox="1">
            <a:spLocks noGrp="1"/>
          </p:cNvSpPr>
          <p:nvPr>
            <p:ph type="title"/>
          </p:nvPr>
        </p:nvSpPr>
        <p:spPr>
          <a:xfrm>
            <a:off x="581660" y="1515110"/>
            <a:ext cx="16206470" cy="789305"/>
          </a:xfrm>
          <a:prstGeom prst="rect">
            <a:avLst/>
          </a:prstGeom>
        </p:spPr>
        <p:txBody>
          <a:bodyPr vert="horz" wrap="square" lIns="0" tIns="12700" rIns="0" bIns="0" rtlCol="0">
            <a:noAutofit/>
          </a:bodyPr>
          <a:lstStyle/>
          <a:p>
            <a:pPr marL="12700" defTabSz="0">
              <a:lnSpc>
                <a:spcPct val="100000"/>
              </a:lnSpc>
              <a:spcBef>
                <a:spcPts val="100"/>
              </a:spcBef>
              <a:tabLst>
                <a:tab pos="2286000" algn="l"/>
              </a:tabLst>
            </a:pPr>
            <a:r>
              <a:rPr spc="-60" dirty="0">
                <a:solidFill>
                  <a:srgbClr val="FFFFFF"/>
                </a:solidFill>
                <a:sym typeface="+mn-ea"/>
              </a:rPr>
              <a:t>4.</a:t>
            </a:r>
            <a:r>
              <a:rPr lang="en-US" spc="-60" dirty="0">
                <a:solidFill>
                  <a:srgbClr val="FFFFFF"/>
                </a:solidFill>
                <a:sym typeface="+mn-ea"/>
              </a:rPr>
              <a:t> </a:t>
            </a:r>
            <a:r>
              <a:rPr lang="en-US" spc="-60" dirty="0">
                <a:solidFill>
                  <a:schemeClr val="tx1">
                    <a:lumMod val="95000"/>
                    <a:lumOff val="5000"/>
                  </a:schemeClr>
                </a:solidFill>
                <a:sym typeface="+mn-ea"/>
              </a:rPr>
              <a:t> 4.   METODE</a:t>
            </a:r>
            <a:r>
              <a:rPr spc="-190" dirty="0">
                <a:solidFill>
                  <a:schemeClr val="tx1">
                    <a:lumMod val="95000"/>
                    <a:lumOff val="5000"/>
                  </a:schemeClr>
                </a:solidFill>
                <a:sym typeface="+mn-ea"/>
              </a:rPr>
              <a:t> </a:t>
            </a:r>
            <a:r>
              <a:rPr dirty="0">
                <a:solidFill>
                  <a:schemeClr val="tx1">
                    <a:lumMod val="95000"/>
                    <a:lumOff val="5000"/>
                  </a:schemeClr>
                </a:solidFill>
                <a:sym typeface="+mn-ea"/>
              </a:rPr>
              <a:t>DAN</a:t>
            </a:r>
            <a:r>
              <a:rPr spc="-305" dirty="0">
                <a:solidFill>
                  <a:schemeClr val="tx1">
                    <a:lumMod val="95000"/>
                    <a:lumOff val="5000"/>
                  </a:schemeClr>
                </a:solidFill>
                <a:sym typeface="+mn-ea"/>
              </a:rPr>
              <a:t> </a:t>
            </a:r>
            <a:r>
              <a:rPr lang="en-US" spc="-305" dirty="0">
                <a:solidFill>
                  <a:schemeClr val="tx1">
                    <a:lumMod val="95000"/>
                    <a:lumOff val="5000"/>
                  </a:schemeClr>
                </a:solidFill>
                <a:sym typeface="+mn-ea"/>
              </a:rPr>
              <a:t>ORGANISASI </a:t>
            </a:r>
            <a:r>
              <a:rPr spc="-10" dirty="0">
                <a:solidFill>
                  <a:schemeClr val="tx1">
                    <a:lumMod val="95000"/>
                    <a:lumOff val="5000"/>
                  </a:schemeClr>
                </a:solidFill>
                <a:sym typeface="+mn-ea"/>
              </a:rPr>
              <a:t>PELAKSANAAN</a:t>
            </a:r>
            <a:br>
              <a:rPr spc="-10" dirty="0">
                <a:solidFill>
                  <a:schemeClr val="tx1">
                    <a:lumMod val="95000"/>
                    <a:lumOff val="5000"/>
                  </a:schemeClr>
                </a:solidFill>
                <a:sym typeface="+mn-ea"/>
              </a:rPr>
            </a:br>
            <a:r>
              <a:rPr spc="-10" dirty="0">
                <a:solidFill>
                  <a:schemeClr val="tx1">
                    <a:lumMod val="95000"/>
                    <a:lumOff val="5000"/>
                  </a:schemeClr>
                </a:solidFill>
                <a:sym typeface="+mn-ea"/>
              </a:rPr>
              <a:t> </a:t>
            </a:r>
            <a:r>
              <a:rPr lang="en-US" spc="-10" dirty="0">
                <a:solidFill>
                  <a:schemeClr val="tx1">
                    <a:lumMod val="95000"/>
                    <a:lumOff val="5000"/>
                  </a:schemeClr>
                </a:solidFill>
                <a:sym typeface="+mn-ea"/>
              </a:rPr>
              <a:t>         </a:t>
            </a:r>
            <a:r>
              <a:rPr lang="en-US" sz="3600" spc="-10" dirty="0">
                <a:solidFill>
                  <a:srgbClr val="FFC000"/>
                </a:solidFill>
                <a:sym typeface="+mn-ea"/>
              </a:rPr>
              <a:t> </a:t>
            </a:r>
            <a:r>
              <a:rPr lang="en-US" sz="3600" spc="-10" dirty="0">
                <a:solidFill>
                  <a:schemeClr val="accent2"/>
                </a:solidFill>
                <a:sym typeface="+mn-ea"/>
              </a:rPr>
              <a:t>Organisasi Pelaksanaan</a:t>
            </a:r>
            <a:br>
              <a:rPr sz="3600" spc="-10" dirty="0">
                <a:solidFill>
                  <a:schemeClr val="accent2"/>
                </a:solidFill>
                <a:sym typeface="+mn-ea"/>
              </a:rPr>
            </a:br>
            <a:r>
              <a:rPr lang="en-US" b="0" spc="235" dirty="0">
                <a:solidFill>
                  <a:srgbClr val="E96A24"/>
                </a:solidFill>
                <a:latin typeface="Arial MT"/>
                <a:cs typeface="Arial MT"/>
                <a:sym typeface="+mn-ea"/>
              </a:rPr>
              <a:t>            </a:t>
            </a:r>
            <a:endParaRPr sz="3600" spc="-140" dirty="0">
              <a:solidFill>
                <a:srgbClr val="FFFFFF"/>
              </a:solidFill>
            </a:endParaRPr>
          </a:p>
        </p:txBody>
      </p:sp>
      <p:grpSp>
        <p:nvGrpSpPr>
          <p:cNvPr id="5" name="object 5"/>
          <p:cNvGrpSpPr/>
          <p:nvPr/>
        </p:nvGrpSpPr>
        <p:grpSpPr>
          <a:xfrm>
            <a:off x="685165" y="3326765"/>
            <a:ext cx="16847185" cy="656145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322705" y="3695700"/>
            <a:ext cx="15466060" cy="3691255"/>
          </a:xfrm>
          <a:prstGeom prst="rect">
            <a:avLst/>
          </a:prstGeom>
        </p:spPr>
        <p:txBody>
          <a:bodyPr vert="horz" wrap="square" lIns="0" tIns="12700" rIns="0" bIns="0" rtlCol="0">
            <a:noAutofit/>
          </a:bodyPr>
          <a:lstStyle/>
          <a:p>
            <a:pPr marL="12700" algn="ctr">
              <a:lnSpc>
                <a:spcPct val="100000"/>
              </a:lnSpc>
              <a:spcBef>
                <a:spcPts val="100"/>
              </a:spcBef>
            </a:pPr>
            <a:r>
              <a:rPr sz="4400" b="1" dirty="0">
                <a:solidFill>
                  <a:srgbClr val="E96A24"/>
                </a:solidFill>
                <a:latin typeface="Arial" panose="020B0604020202020204"/>
                <a:cs typeface="Arial" panose="020B0604020202020204"/>
              </a:rPr>
              <a:t>I</a:t>
            </a:r>
            <a:r>
              <a:rPr sz="4400" b="1" dirty="0">
                <a:solidFill>
                  <a:schemeClr val="bg1"/>
                </a:solidFill>
                <a:latin typeface="Calibri" panose="020F0502020204030204" charset="0"/>
                <a:cs typeface="Arial" panose="020B0604020202020204"/>
              </a:rPr>
              <a:t>③</a:t>
            </a:r>
            <a:r>
              <a:rPr lang="en-US" altLang="en-US" sz="4400" b="1" dirty="0">
                <a:solidFill>
                  <a:schemeClr val="bg1"/>
                </a:solidFill>
                <a:latin typeface="Calibri" panose="020F0502020204030204" charset="0"/>
                <a:cs typeface="Arial" panose="020B0604020202020204"/>
              </a:rPr>
              <a:t>    </a:t>
            </a:r>
            <a:r>
              <a:rPr lang="en-US" altLang="en-US" sz="4000" b="1" dirty="0">
                <a:solidFill>
                  <a:schemeClr val="bg1"/>
                </a:solidFill>
                <a:latin typeface="Calibri" panose="020F0502020204030204" charset="0"/>
                <a:cs typeface="Arial" panose="020B0604020202020204"/>
              </a:rPr>
              <a:t> </a:t>
            </a:r>
            <a:r>
              <a:rPr lang="en-US" altLang="en-US" sz="4400" b="1" dirty="0">
                <a:solidFill>
                  <a:schemeClr val="bg1"/>
                </a:solidFill>
                <a:latin typeface="Arial" panose="020B0604020202020204"/>
                <a:cs typeface="Arial" panose="020B0604020202020204"/>
              </a:rPr>
              <a:t>Dewan Asesor</a:t>
            </a:r>
            <a:endParaRPr lang="en-US" altLang="en-US" sz="4400" b="1" dirty="0">
              <a:solidFill>
                <a:schemeClr val="bg1"/>
              </a:solidFill>
              <a:latin typeface="Arial" panose="020B0604020202020204"/>
              <a:cs typeface="Arial" panose="020B0604020202020204"/>
            </a:endParaRPr>
          </a:p>
          <a:p>
            <a:pPr marL="12700">
              <a:lnSpc>
                <a:spcPct val="100000"/>
              </a:lnSpc>
              <a:spcBef>
                <a:spcPts val="100"/>
              </a:spcBef>
            </a:pPr>
            <a:endParaRPr lang="en-US" altLang="en-US" sz="4400" b="1" dirty="0">
              <a:solidFill>
                <a:schemeClr val="bg1"/>
              </a:solidFill>
              <a:latin typeface="Arial" panose="020B0604020202020204"/>
              <a:cs typeface="Arial" panose="020B0604020202020204"/>
            </a:endParaRPr>
          </a:p>
          <a:p>
            <a:pPr marL="12700" algn="just">
              <a:lnSpc>
                <a:spcPct val="100000"/>
              </a:lnSpc>
              <a:spcBef>
                <a:spcPts val="100"/>
              </a:spcBef>
            </a:pPr>
            <a:r>
              <a:rPr lang="en-US" altLang="en-US" sz="4400" b="1" spc="190" dirty="0">
                <a:solidFill>
                  <a:srgbClr val="0070C0"/>
                </a:solidFill>
                <a:latin typeface="Arial" panose="020B0604020202020204"/>
                <a:cs typeface="Arial" panose="020B0604020202020204"/>
              </a:rPr>
              <a:t>Panitia Pelaksana maupun Anggota PII sebagai ASN di Pemerintah Daerah tidak  boleh menjabat sebagai Anggota Dewan Asesor untuk Pemerintah Daerahnya.</a:t>
            </a:r>
            <a:endParaRPr lang="en-US" altLang="en-US" sz="4400" b="1" spc="190" dirty="0">
              <a:solidFill>
                <a:srgbClr val="0070C0"/>
              </a:solidFill>
              <a:latin typeface="Arial" panose="020B0604020202020204"/>
              <a:cs typeface="Arial" panose="020B0604020202020204"/>
            </a:endParaRPr>
          </a:p>
          <a:p>
            <a:pPr marL="12700">
              <a:lnSpc>
                <a:spcPct val="100000"/>
              </a:lnSpc>
              <a:spcBef>
                <a:spcPts val="100"/>
              </a:spcBef>
            </a:pPr>
            <a:endParaRPr lang="en-US" altLang="en-US" sz="4400" b="1" spc="190" dirty="0">
              <a:solidFill>
                <a:srgbClr val="0070C0"/>
              </a:solidFill>
              <a:highlight>
                <a:srgbClr val="FFFF00"/>
              </a:highlight>
              <a:latin typeface="Arial" panose="020B0604020202020204"/>
              <a:cs typeface="Arial" panose="020B0604020202020204"/>
            </a:endParaRPr>
          </a:p>
          <a:p>
            <a:pPr marL="12700" algn="ctr">
              <a:lnSpc>
                <a:spcPct val="100000"/>
              </a:lnSpc>
              <a:spcBef>
                <a:spcPts val="100"/>
              </a:spcBef>
            </a:pPr>
            <a:r>
              <a:rPr lang="en-US" altLang="en-US" sz="4400" b="1" i="1" strike="noStrike" spc="190" dirty="0">
                <a:solidFill>
                  <a:srgbClr val="C00000"/>
                </a:solidFill>
                <a:highlight>
                  <a:srgbClr val="FFFF00"/>
                </a:highlight>
                <a:latin typeface="Arial" panose="020B0604020202020204"/>
                <a:cs typeface="Arial" panose="020B0604020202020204"/>
                <a:sym typeface="+mn-ea"/>
              </a:rPr>
              <a:t>ASN di Pemerintah Daerah “A” dibolehkan menjadi Anggota Dewan Asesor untuk Pemerintah Daerah lainnya.</a:t>
            </a:r>
            <a:endParaRPr lang="en-US" altLang="en-US" sz="4400" b="1" i="1" strike="noStrike" spc="190" dirty="0">
              <a:solidFill>
                <a:srgbClr val="C00000"/>
              </a:solidFill>
              <a:highlight>
                <a:srgbClr val="FFFF00"/>
              </a:highlight>
              <a:latin typeface="Arial" panose="020B0604020202020204"/>
              <a:cs typeface="Arial" panose="020B0604020202020204"/>
            </a:endParaRPr>
          </a:p>
          <a:p>
            <a:pPr marL="12700" algn="ctr">
              <a:lnSpc>
                <a:spcPct val="100000"/>
              </a:lnSpc>
              <a:spcBef>
                <a:spcPts val="100"/>
              </a:spcBef>
            </a:pPr>
            <a:endParaRPr lang="en-US" altLang="en-US" sz="4400" b="1" i="1" spc="190" dirty="0">
              <a:solidFill>
                <a:srgbClr val="C00000"/>
              </a:solidFill>
              <a:highlight>
                <a:srgbClr val="FFFF00"/>
              </a:highlight>
              <a:latin typeface="Arial" panose="020B0604020202020204"/>
              <a:cs typeface="Arial" panose="020B060402020202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4400" y="647700"/>
            <a:ext cx="16252825" cy="1397635"/>
          </a:xfrm>
          <a:prstGeom prst="rect">
            <a:avLst/>
          </a:prstGeom>
        </p:spPr>
        <p:txBody>
          <a:bodyPr vert="horz" wrap="square" lIns="0" tIns="12700" rIns="0" bIns="0" rtlCol="0">
            <a:spAutoFit/>
          </a:bodyPr>
          <a:lstStyle/>
          <a:p>
            <a:pPr marL="12700">
              <a:lnSpc>
                <a:spcPct val="100000"/>
              </a:lnSpc>
              <a:spcBef>
                <a:spcPts val="100"/>
              </a:spcBef>
            </a:pPr>
            <a:r>
              <a:rPr spc="-60" dirty="0">
                <a:solidFill>
                  <a:schemeClr val="tx1"/>
                </a:solidFill>
                <a:sym typeface="+mn-ea"/>
              </a:rPr>
              <a:t>4.</a:t>
            </a:r>
            <a:r>
              <a:rPr lang="en-US" spc="-60" dirty="0">
                <a:solidFill>
                  <a:schemeClr val="tx1"/>
                </a:solidFill>
                <a:sym typeface="+mn-ea"/>
              </a:rPr>
              <a:t>   METODE</a:t>
            </a:r>
            <a:r>
              <a:rPr spc="-190" dirty="0">
                <a:solidFill>
                  <a:schemeClr val="tx1"/>
                </a:solidFill>
                <a:sym typeface="+mn-ea"/>
              </a:rPr>
              <a:t> </a:t>
            </a:r>
            <a:r>
              <a:rPr dirty="0">
                <a:solidFill>
                  <a:schemeClr val="tx1"/>
                </a:solidFill>
                <a:sym typeface="+mn-ea"/>
              </a:rPr>
              <a:t>DAN</a:t>
            </a:r>
            <a:r>
              <a:rPr spc="-305" dirty="0">
                <a:solidFill>
                  <a:schemeClr val="tx1"/>
                </a:solidFill>
                <a:sym typeface="+mn-ea"/>
              </a:rPr>
              <a:t> </a:t>
            </a:r>
            <a:r>
              <a:rPr lang="en-US" spc="-305" dirty="0">
                <a:solidFill>
                  <a:schemeClr val="tx1"/>
                </a:solidFill>
                <a:sym typeface="+mn-ea"/>
              </a:rPr>
              <a:t>ORGANISASI </a:t>
            </a:r>
            <a:r>
              <a:rPr spc="-10" dirty="0">
                <a:solidFill>
                  <a:schemeClr val="tx1"/>
                </a:solidFill>
                <a:sym typeface="+mn-ea"/>
              </a:rPr>
              <a:t>PELAKSANAAN</a:t>
            </a:r>
            <a:br>
              <a:rPr spc="-10" dirty="0">
                <a:solidFill>
                  <a:schemeClr val="tx1"/>
                </a:solidFill>
              </a:rPr>
            </a:br>
            <a:r>
              <a:rPr lang="en-US" b="0" spc="235" dirty="0">
                <a:solidFill>
                  <a:srgbClr val="E96A24"/>
                </a:solidFill>
                <a:latin typeface="Arial MT"/>
                <a:cs typeface="Arial MT"/>
                <a:sym typeface="+mn-ea"/>
              </a:rPr>
              <a:t>      </a:t>
            </a:r>
            <a:r>
              <a:rPr lang="en-US" sz="3600" spc="235" dirty="0">
                <a:solidFill>
                  <a:srgbClr val="E96A24"/>
                </a:solidFill>
                <a:latin typeface="Arial MT"/>
                <a:cs typeface="Arial MT"/>
                <a:sym typeface="+mn-ea"/>
              </a:rPr>
              <a:t>Organisasi </a:t>
            </a:r>
            <a:r>
              <a:rPr sz="3600" spc="95" dirty="0">
                <a:solidFill>
                  <a:srgbClr val="E96A24"/>
                </a:solidFill>
                <a:latin typeface="Arial MT"/>
                <a:cs typeface="Arial MT"/>
                <a:sym typeface="+mn-ea"/>
              </a:rPr>
              <a:t>Pelaksanaan</a:t>
            </a:r>
            <a:r>
              <a:rPr lang="en-US" sz="3600" spc="95" dirty="0">
                <a:solidFill>
                  <a:srgbClr val="E96A24"/>
                </a:solidFill>
                <a:latin typeface="Arial MT"/>
                <a:cs typeface="Arial MT"/>
                <a:sym typeface="+mn-ea"/>
              </a:rPr>
              <a:t> </a:t>
            </a:r>
            <a:endParaRPr sz="3600" spc="-140" dirty="0">
              <a:solidFill>
                <a:srgbClr val="FFFFFF"/>
              </a:solidFill>
            </a:endParaRPr>
          </a:p>
        </p:txBody>
      </p:sp>
      <p:grpSp>
        <p:nvGrpSpPr>
          <p:cNvPr id="8" name="object 8"/>
          <p:cNvGrpSpPr/>
          <p:nvPr/>
        </p:nvGrpSpPr>
        <p:grpSpPr>
          <a:xfrm rot="0">
            <a:off x="685800" y="2781300"/>
            <a:ext cx="16731615" cy="614616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2" name="object 12"/>
          <p:cNvSpPr txBox="1"/>
          <p:nvPr/>
        </p:nvSpPr>
        <p:spPr>
          <a:xfrm>
            <a:off x="4572000" y="3237865"/>
            <a:ext cx="7233285" cy="1675130"/>
          </a:xfrm>
          <a:prstGeom prst="rect">
            <a:avLst/>
          </a:prstGeom>
        </p:spPr>
        <p:txBody>
          <a:bodyPr vert="horz" wrap="square" lIns="0" tIns="12700" rIns="0" bIns="0" rtlCol="0">
            <a:noAutofit/>
          </a:bodyPr>
          <a:lstStyle/>
          <a:p>
            <a:pPr marL="175895" algn="ctr">
              <a:lnSpc>
                <a:spcPct val="100000"/>
              </a:lnSpc>
              <a:spcBef>
                <a:spcPts val="100"/>
              </a:spcBef>
            </a:pPr>
            <a:r>
              <a:rPr lang="en-US" altLang="en-US" sz="4000" b="1" dirty="0">
                <a:solidFill>
                  <a:schemeClr val="bg1"/>
                </a:solidFill>
                <a:latin typeface="Calibri" panose="020F0502020204030204" charset="0"/>
                <a:cs typeface="Arial" panose="020B0604020202020204"/>
                <a:sym typeface="+mn-ea"/>
              </a:rPr>
              <a:t>  </a:t>
            </a:r>
            <a:r>
              <a:rPr lang="en-US" altLang="en-US" sz="4000" b="1" dirty="0">
                <a:solidFill>
                  <a:schemeClr val="bg1"/>
                </a:solidFill>
                <a:latin typeface="Calibri" panose="020F0502020204030204" charset="0"/>
                <a:cs typeface="Arial" panose="020B0604020202020204"/>
                <a:sym typeface="+mn-ea"/>
              </a:rPr>
              <a:t>③    </a:t>
            </a:r>
            <a:r>
              <a:rPr lang="en-US" altLang="en-US" sz="4000" b="1" dirty="0">
                <a:solidFill>
                  <a:schemeClr val="bg1"/>
                </a:solidFill>
                <a:latin typeface="Arial" panose="020B0604020202020204"/>
                <a:cs typeface="Arial" panose="020B0604020202020204"/>
                <a:sym typeface="+mn-ea"/>
              </a:rPr>
              <a:t>Dewan Asesor</a:t>
            </a:r>
            <a:endParaRPr lang="en-US" altLang="en-US" sz="4000" b="1" dirty="0">
              <a:solidFill>
                <a:schemeClr val="bg1"/>
              </a:solidFill>
              <a:latin typeface="Arial" panose="020B0604020202020204"/>
              <a:cs typeface="Arial" panose="020B0604020202020204"/>
            </a:endParaRPr>
          </a:p>
          <a:p>
            <a:pPr marL="175895" algn="ctr">
              <a:lnSpc>
                <a:spcPct val="100000"/>
              </a:lnSpc>
              <a:spcBef>
                <a:spcPts val="100"/>
              </a:spcBef>
            </a:pPr>
            <a:r>
              <a:rPr lang="en-US" altLang="en-US" sz="4000" b="1" spc="250" dirty="0">
                <a:solidFill>
                  <a:srgbClr val="FFFFFF"/>
                </a:solidFill>
                <a:latin typeface="Arial" panose="020B0604020202020204"/>
                <a:cs typeface="Arial" panose="020B0604020202020204"/>
              </a:rPr>
              <a:t> </a:t>
            </a:r>
            <a:endParaRPr lang="en-US" altLang="en-US" sz="2800">
              <a:latin typeface="Arial" panose="020B0604020202020204"/>
              <a:cs typeface="Arial" panose="020B0604020202020204"/>
            </a:endParaRPr>
          </a:p>
          <a:p>
            <a:pPr marL="12700" marR="5080" algn="just">
              <a:lnSpc>
                <a:spcPct val="95000"/>
              </a:lnSpc>
              <a:spcBef>
                <a:spcPts val="1000"/>
              </a:spcBef>
              <a:spcAft>
                <a:spcPts val="0"/>
              </a:spcAft>
            </a:pPr>
            <a:endParaRPr lang="en-US" altLang="en-US" sz="3200" b="1">
              <a:solidFill>
                <a:srgbClr val="C00000"/>
              </a:solidFill>
              <a:latin typeface="Arial" panose="020B0604020202020204"/>
              <a:cs typeface="Arial" panose="020B0604020202020204"/>
            </a:endParaRPr>
          </a:p>
        </p:txBody>
      </p:sp>
      <p:sp>
        <p:nvSpPr>
          <p:cNvPr id="13" name="Text Box 12"/>
          <p:cNvSpPr txBox="1"/>
          <p:nvPr/>
        </p:nvSpPr>
        <p:spPr>
          <a:xfrm>
            <a:off x="964565" y="4409440"/>
            <a:ext cx="16016605" cy="4723765"/>
          </a:xfrm>
          <a:prstGeom prst="rect">
            <a:avLst/>
          </a:prstGeom>
        </p:spPr>
        <p:txBody>
          <a:bodyPr wrap="square">
            <a:noAutofit/>
          </a:bodyPr>
          <a:p>
            <a:pPr marL="0" indent="0"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Tugas utama Dewan Asesor adalah:</a:t>
            </a:r>
            <a:endParaRPr lang="en-US" altLang="en-US" sz="3200" b="1">
              <a:solidFill>
                <a:schemeClr val="tx1"/>
              </a:solidFill>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a.    Menyesuaikan dengan jadwal kerja yang telah ditentukan oleh Panitia Pelaksana.</a:t>
            </a:r>
            <a:endParaRPr lang="en-US" altLang="en-US" sz="3200" b="1">
              <a:solidFill>
                <a:schemeClr val="tx1"/>
              </a:solidFill>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b.    Memilih Ketua di antara mereka.</a:t>
            </a:r>
            <a:endParaRPr lang="en-US" altLang="en-US" sz="3200" b="1">
              <a:solidFill>
                <a:schemeClr val="tx1"/>
              </a:solidFill>
              <a:latin typeface="Calibri" panose="020F0502020204030204"/>
              <a:ea typeface="SimSun" panose="02010600030101010101" pitchFamily="2" charset="-122"/>
            </a:endParaRPr>
          </a:p>
          <a:p>
            <a:pPr marL="708025" indent="-708025"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c.    Melakukan asesmen terhadap data dan dokumenter yang terdapat pada Microsite yang diterima dari masing-masing Pemerintah Daerah.</a:t>
            </a:r>
            <a:endParaRPr lang="en-US" altLang="en-US" sz="3200" b="1">
              <a:solidFill>
                <a:schemeClr val="tx1"/>
              </a:solidFill>
              <a:latin typeface="Calibri" panose="020F0502020204030204"/>
              <a:ea typeface="SimSun" panose="02010600030101010101" pitchFamily="2" charset="-122"/>
            </a:endParaRPr>
          </a:p>
          <a:p>
            <a:pPr marL="708025" indent="-708025" algn="just" defTabSz="266700">
              <a:spcBef>
                <a:spcPct val="0"/>
              </a:spcBef>
              <a:spcAft>
                <a:spcPct val="0"/>
              </a:spcAft>
              <a:buFont typeface="Times New Roman" panose="02020603050405020304"/>
              <a:buNone/>
              <a:tabLst>
                <a:tab pos="536575" algn="l"/>
              </a:tabLst>
            </a:pPr>
            <a:r>
              <a:rPr lang="en-US" altLang="en-US" sz="3200" b="1">
                <a:solidFill>
                  <a:schemeClr val="tx1"/>
                </a:solidFill>
                <a:latin typeface="Calibri" panose="020F0502020204030204"/>
                <a:ea typeface="SimSun" panose="02010600030101010101" pitchFamily="2" charset="-122"/>
              </a:rPr>
              <a:t>d.   Membuat laporan hasil akhir penilaian dan/atau verifikasi kepada Panitia Pelaksana, termasuk penjelasan mengenai alasan dan pertimbangan yang digunakan untuk menetapkan urutan hasil pengukuran Indeks Keinsinyuran Tertinggi ke-1, ke-2, ke-3. dan/atau seterusnya di setiap klasifikasi dan kategori penghargaan.</a:t>
            </a:r>
            <a:endParaRPr lang="en-US" altLang="en-US" sz="3200" b="1">
              <a:solidFill>
                <a:schemeClr val="tx1"/>
              </a:solidFill>
              <a:latin typeface="Calibri" panose="020F0502020204030204"/>
              <a:ea typeface="SimSun" panose="02010600030101010101" pitchFamily="2" charset="-122"/>
            </a:endParaRPr>
          </a:p>
          <a:p>
            <a:pPr marL="0" indent="0" algn="just" defTabSz="266700">
              <a:spcBef>
                <a:spcPct val="0"/>
              </a:spcBef>
              <a:spcAft>
                <a:spcPct val="0"/>
              </a:spcAft>
              <a:buFont typeface="Times New Roman" panose="02020603050405020304"/>
              <a:buNone/>
              <a:tabLst>
                <a:tab pos="536575" algn="l"/>
              </a:tabLst>
            </a:pPr>
            <a:endParaRPr lang="en-US" altLang="en-US" sz="3200" b="1">
              <a:solidFill>
                <a:schemeClr val="tx1"/>
              </a:solidFill>
              <a:latin typeface="Calibri" panose="020F0502020204030204"/>
              <a:ea typeface="SimSun"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1" cstate="print"/>
          <a:stretch>
            <a:fillRect/>
          </a:stretch>
        </p:blipFill>
        <p:spPr>
          <a:xfrm>
            <a:off x="9525" y="6350"/>
            <a:ext cx="18280380" cy="10287000"/>
          </a:xfrm>
          <a:prstGeom prst="rect">
            <a:avLst/>
          </a:prstGeom>
        </p:spPr>
        <p:style>
          <a:lnRef idx="3">
            <a:schemeClr val="accent1"/>
          </a:lnRef>
          <a:fillRef idx="0">
            <a:srgbClr val="FFFFFF"/>
          </a:fillRef>
          <a:effectRef idx="0">
            <a:srgbClr val="FFFFFF"/>
          </a:effectRef>
          <a:fontRef idx="minor">
            <a:schemeClr val="tx1"/>
          </a:fontRef>
        </p:style>
      </p:pic>
      <p:sp>
        <p:nvSpPr>
          <p:cNvPr id="6" name="object 6"/>
          <p:cNvSpPr txBox="1">
            <a:spLocks noGrp="1"/>
          </p:cNvSpPr>
          <p:nvPr>
            <p:ph type="title"/>
          </p:nvPr>
        </p:nvSpPr>
        <p:spPr>
          <a:xfrm>
            <a:off x="1016000" y="625747"/>
            <a:ext cx="11769725" cy="704850"/>
          </a:xfrm>
          <a:prstGeom prst="rect">
            <a:avLst/>
          </a:prstGeom>
        </p:spPr>
        <p:txBody>
          <a:bodyPr vert="horz" wrap="square" lIns="0" tIns="12700" rIns="0" bIns="0" rtlCol="0">
            <a:spAutoFit/>
          </a:bodyPr>
          <a:lstStyle/>
          <a:p>
            <a:pPr marL="230505">
              <a:lnSpc>
                <a:spcPct val="100000"/>
              </a:lnSpc>
              <a:spcBef>
                <a:spcPts val="100"/>
              </a:spcBef>
            </a:pPr>
            <a:r>
              <a:rPr lang="en-US" spc="-60" dirty="0"/>
              <a:t>5</a:t>
            </a:r>
            <a:r>
              <a:rPr spc="-60" dirty="0"/>
              <a:t>.</a:t>
            </a:r>
            <a:r>
              <a:rPr lang="en-US" spc="-60" dirty="0"/>
              <a:t>   </a:t>
            </a:r>
            <a:r>
              <a:rPr spc="-60" dirty="0"/>
              <a:t>PERAN</a:t>
            </a:r>
            <a:r>
              <a:rPr spc="-325" dirty="0"/>
              <a:t> </a:t>
            </a:r>
            <a:r>
              <a:rPr spc="-600" dirty="0"/>
              <a:t>PII</a:t>
            </a:r>
            <a:r>
              <a:rPr spc="-190" dirty="0"/>
              <a:t> </a:t>
            </a:r>
            <a:endParaRPr spc="-10" dirty="0"/>
          </a:p>
        </p:txBody>
      </p:sp>
      <p:sp>
        <p:nvSpPr>
          <p:cNvPr id="72" name="圆角矩形 71"/>
          <p:cNvSpPr/>
          <p:nvPr>
            <p:custDataLst>
              <p:tags r:id="rId2"/>
            </p:custDataLst>
          </p:nvPr>
        </p:nvSpPr>
        <p:spPr>
          <a:xfrm flipH="1">
            <a:off x="1295083" y="1790383"/>
            <a:ext cx="1965356" cy="809625"/>
          </a:xfrm>
          <a:prstGeom prst="roundRect">
            <a:avLst>
              <a:gd name="adj" fmla="val 50000"/>
            </a:avLst>
          </a:prstGeom>
          <a:solidFill>
            <a:schemeClr val="accent5">
              <a:lumMod val="60000"/>
              <a:lumOff val="40000"/>
            </a:schemeClr>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rmAutofit/>
          </a:bodyPr>
          <a:p>
            <a:pPr algn="ctr">
              <a:spcBef>
                <a:spcPct val="0"/>
              </a:spcBef>
              <a:spcAft>
                <a:spcPct val="0"/>
              </a:spcAft>
            </a:pPr>
            <a:r>
              <a:rPr lang="en-US" sz="3600" b="1" kern="1200" dirty="0">
                <a:solidFill>
                  <a:srgbClr val="000000"/>
                </a:solidFill>
                <a:latin typeface="Arial" panose="020B0604020202020204" pitchFamily="34" charset="0"/>
                <a:sym typeface="Microsoft YaHei" panose="020B0503020204020204" charset="-122"/>
              </a:rPr>
              <a:t>Peran</a:t>
            </a:r>
            <a:endParaRPr lang="en-US" sz="3600" b="1" kern="1200" dirty="0">
              <a:solidFill>
                <a:srgbClr val="000000"/>
              </a:solidFill>
              <a:latin typeface="Arial" panose="020B0604020202020204" pitchFamily="34" charset="0"/>
              <a:sym typeface="Microsoft YaHei" panose="020B0503020204020204" charset="-122"/>
            </a:endParaRPr>
          </a:p>
        </p:txBody>
      </p:sp>
      <p:sp>
        <p:nvSpPr>
          <p:cNvPr id="11" name="圆角矩形 6"/>
          <p:cNvSpPr/>
          <p:nvPr>
            <p:custDataLst>
              <p:tags r:id="rId3"/>
            </p:custDataLst>
          </p:nvPr>
        </p:nvSpPr>
        <p:spPr>
          <a:xfrm flipH="1">
            <a:off x="1447800" y="6843395"/>
            <a:ext cx="2014855" cy="906780"/>
          </a:xfrm>
          <a:prstGeom prst="roundRect">
            <a:avLst>
              <a:gd name="adj" fmla="val 50000"/>
            </a:avLst>
          </a:prstGeom>
          <a:solidFill>
            <a:srgbClr val="F84949"/>
          </a:solidFill>
          <a:ln w="12700" cap="flat" cmpd="sng" algn="ctr">
            <a:noFill/>
            <a:prstDash val="solid"/>
            <a:miter lim="800000"/>
          </a:ln>
          <a:effectLst/>
        </p:spPr>
        <p:txBody>
          <a:bodyPr vertOverflow="overflow" horzOverflow="overflow" vert="horz" wrap="square" lIns="0" tIns="0" rIns="0" bIns="0" numCol="1" spcCol="0" rtlCol="0" fromWordArt="0" anchor="ctr" anchorCtr="0" forceAA="0" compatLnSpc="1">
            <a:normAutofit/>
          </a:bodyPr>
          <a:p>
            <a:pPr lvl="0" algn="ctr">
              <a:spcBef>
                <a:spcPct val="0"/>
              </a:spcBef>
              <a:spcAft>
                <a:spcPct val="0"/>
              </a:spcAft>
              <a:buClrTx/>
              <a:buSzTx/>
              <a:buFontTx/>
            </a:pPr>
            <a:r>
              <a:rPr lang="en-US" sz="3600" b="1" kern="1200" dirty="0">
                <a:solidFill>
                  <a:srgbClr val="000000"/>
                </a:solidFill>
                <a:latin typeface="Arial" panose="020B0604020202020204" pitchFamily="34" charset="0"/>
                <a:sym typeface="Microsoft YaHei" panose="020B0503020204020204" charset="-122"/>
              </a:rPr>
              <a:t>Upaya</a:t>
            </a:r>
            <a:endParaRPr lang="en-US" sz="3600" b="1" kern="1200" dirty="0">
              <a:solidFill>
                <a:srgbClr val="000000"/>
              </a:solidFill>
              <a:latin typeface="Arial" panose="020B0604020202020204" pitchFamily="34" charset="0"/>
              <a:sym typeface="Microsoft YaHei" panose="020B0503020204020204" charset="-122"/>
            </a:endParaRPr>
          </a:p>
        </p:txBody>
      </p:sp>
      <p:cxnSp>
        <p:nvCxnSpPr>
          <p:cNvPr id="16" name="直接连接符 13"/>
          <p:cNvCxnSpPr/>
          <p:nvPr>
            <p:custDataLst>
              <p:tags r:id="rId4"/>
            </p:custDataLst>
          </p:nvPr>
        </p:nvCxnSpPr>
        <p:spPr>
          <a:xfrm>
            <a:off x="663258" y="2864803"/>
            <a:ext cx="0" cy="1209850"/>
          </a:xfrm>
          <a:prstGeom prst="line">
            <a:avLst/>
          </a:prstGeom>
          <a:noFill/>
          <a:ln w="19050" cap="flat" cmpd="sng" algn="ctr">
            <a:solidFill>
              <a:srgbClr val="000000">
                <a:lumMod val="40000"/>
                <a:lumOff val="60000"/>
                <a:alpha val="20000"/>
              </a:srgbClr>
            </a:solidFill>
            <a:prstDash val="solid"/>
            <a:miter lim="800000"/>
          </a:ln>
          <a:effectLst/>
        </p:spPr>
      </p:cxnSp>
      <p:cxnSp>
        <p:nvCxnSpPr>
          <p:cNvPr id="20" name="直接连接符 19"/>
          <p:cNvCxnSpPr/>
          <p:nvPr>
            <p:custDataLst>
              <p:tags r:id="rId5"/>
            </p:custDataLst>
          </p:nvPr>
        </p:nvCxnSpPr>
        <p:spPr>
          <a:xfrm>
            <a:off x="663258" y="4611053"/>
            <a:ext cx="0" cy="1209850"/>
          </a:xfrm>
          <a:prstGeom prst="line">
            <a:avLst/>
          </a:prstGeom>
          <a:noFill/>
          <a:ln w="19050" cap="flat" cmpd="sng" algn="ctr">
            <a:solidFill>
              <a:srgbClr val="000000">
                <a:lumMod val="40000"/>
                <a:lumOff val="60000"/>
                <a:alpha val="20000"/>
              </a:srgbClr>
            </a:solidFill>
            <a:prstDash val="solid"/>
            <a:miter lim="800000"/>
          </a:ln>
          <a:effectLst/>
        </p:spPr>
      </p:cxnSp>
      <p:sp>
        <p:nvSpPr>
          <p:cNvPr id="34" name="Text Box 33"/>
          <p:cNvSpPr txBox="1"/>
          <p:nvPr/>
        </p:nvSpPr>
        <p:spPr>
          <a:xfrm>
            <a:off x="1295400" y="2822575"/>
            <a:ext cx="10864215" cy="3613785"/>
          </a:xfrm>
          <a:prstGeom prst="rect">
            <a:avLst/>
          </a:prstGeom>
          <a:noFill/>
        </p:spPr>
        <p:txBody>
          <a:bodyPr wrap="square" rtlCol="0" anchor="t">
            <a:noAutofit/>
          </a:bodyPr>
          <a:p>
            <a:pPr marR="373380">
              <a:lnSpc>
                <a:spcPct val="116000"/>
              </a:lnSpc>
              <a:spcBef>
                <a:spcPts val="2770"/>
              </a:spcBef>
            </a:pPr>
            <a:r>
              <a:rPr sz="2800" b="1" dirty="0">
                <a:solidFill>
                  <a:schemeClr val="tx1">
                    <a:lumMod val="85000"/>
                    <a:lumOff val="15000"/>
                  </a:schemeClr>
                </a:solidFill>
                <a:latin typeface="Arial MT"/>
                <a:cs typeface="Arial MT"/>
                <a:sym typeface="+mn-ea"/>
              </a:rPr>
              <a:t>PII</a:t>
            </a:r>
            <a:r>
              <a:rPr sz="2800" b="1" spc="60"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berperan</a:t>
            </a:r>
            <a:r>
              <a:rPr sz="2800" b="1" spc="65" dirty="0">
                <a:solidFill>
                  <a:schemeClr val="tx1">
                    <a:lumMod val="85000"/>
                    <a:lumOff val="15000"/>
                  </a:schemeClr>
                </a:solidFill>
                <a:latin typeface="Arial MT"/>
                <a:cs typeface="Arial MT"/>
                <a:sym typeface="+mn-ea"/>
              </a:rPr>
              <a:t> </a:t>
            </a:r>
            <a:r>
              <a:rPr sz="2800" b="1" spc="229" dirty="0">
                <a:solidFill>
                  <a:schemeClr val="tx1">
                    <a:lumMod val="85000"/>
                    <a:lumOff val="15000"/>
                  </a:schemeClr>
                </a:solidFill>
                <a:latin typeface="Arial MT"/>
                <a:cs typeface="Arial MT"/>
                <a:sym typeface="+mn-ea"/>
              </a:rPr>
              <a:t>dalam</a:t>
            </a:r>
            <a:r>
              <a:rPr sz="2800" b="1" spc="60" dirty="0">
                <a:solidFill>
                  <a:schemeClr val="tx1">
                    <a:lumMod val="85000"/>
                    <a:lumOff val="15000"/>
                  </a:schemeClr>
                </a:solidFill>
                <a:latin typeface="Arial MT"/>
                <a:cs typeface="Arial MT"/>
                <a:sym typeface="+mn-ea"/>
              </a:rPr>
              <a:t> </a:t>
            </a:r>
            <a:r>
              <a:rPr sz="2800" b="1" spc="180" dirty="0">
                <a:solidFill>
                  <a:schemeClr val="tx1">
                    <a:lumMod val="85000"/>
                    <a:lumOff val="15000"/>
                  </a:schemeClr>
                </a:solidFill>
                <a:latin typeface="Arial MT"/>
                <a:cs typeface="Arial MT"/>
                <a:sym typeface="+mn-ea"/>
              </a:rPr>
              <a:t>mengembangkan</a:t>
            </a:r>
            <a:r>
              <a:rPr sz="2800" b="1" spc="65"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dan </a:t>
            </a:r>
            <a:r>
              <a:rPr sz="2800" b="1" spc="180" dirty="0">
                <a:solidFill>
                  <a:schemeClr val="tx1">
                    <a:lumMod val="85000"/>
                    <a:lumOff val="15000"/>
                  </a:schemeClr>
                </a:solidFill>
                <a:latin typeface="Arial MT"/>
                <a:cs typeface="Arial MT"/>
                <a:sym typeface="+mn-ea"/>
              </a:rPr>
              <a:t>meningkatkan</a:t>
            </a:r>
            <a:r>
              <a:rPr sz="2800" b="1" spc="70" dirty="0">
                <a:solidFill>
                  <a:schemeClr val="tx1">
                    <a:lumMod val="85000"/>
                    <a:lumOff val="15000"/>
                  </a:schemeClr>
                </a:solidFill>
                <a:latin typeface="Arial MT"/>
                <a:cs typeface="Arial MT"/>
                <a:sym typeface="+mn-ea"/>
              </a:rPr>
              <a:t> </a:t>
            </a:r>
            <a:r>
              <a:rPr sz="2800" b="1" spc="105" dirty="0">
                <a:solidFill>
                  <a:schemeClr val="tx1">
                    <a:lumMod val="85000"/>
                    <a:lumOff val="15000"/>
                  </a:schemeClr>
                </a:solidFill>
                <a:latin typeface="Arial MT"/>
                <a:cs typeface="Arial MT"/>
                <a:sym typeface="+mn-ea"/>
              </a:rPr>
              <a:t>keinsinyuran</a:t>
            </a:r>
            <a:r>
              <a:rPr sz="2800" b="1" spc="75" dirty="0">
                <a:solidFill>
                  <a:schemeClr val="tx1">
                    <a:lumMod val="85000"/>
                    <a:lumOff val="15000"/>
                  </a:schemeClr>
                </a:solidFill>
                <a:latin typeface="Arial MT"/>
                <a:cs typeface="Arial MT"/>
                <a:sym typeface="+mn-ea"/>
              </a:rPr>
              <a:t> </a:t>
            </a:r>
            <a:r>
              <a:rPr sz="2800" b="1" spc="235" dirty="0">
                <a:solidFill>
                  <a:schemeClr val="tx1">
                    <a:lumMod val="85000"/>
                    <a:lumOff val="15000"/>
                  </a:schemeClr>
                </a:solidFill>
                <a:latin typeface="Arial MT"/>
                <a:cs typeface="Arial MT"/>
                <a:sym typeface="+mn-ea"/>
              </a:rPr>
              <a:t>di</a:t>
            </a:r>
            <a:r>
              <a:rPr sz="2800" b="1" spc="70" dirty="0">
                <a:solidFill>
                  <a:schemeClr val="tx1">
                    <a:lumMod val="85000"/>
                    <a:lumOff val="15000"/>
                  </a:schemeClr>
                </a:solidFill>
                <a:latin typeface="Arial MT"/>
                <a:cs typeface="Arial MT"/>
                <a:sym typeface="+mn-ea"/>
              </a:rPr>
              <a:t> </a:t>
            </a:r>
            <a:r>
              <a:rPr sz="2800" b="1" spc="125" dirty="0">
                <a:solidFill>
                  <a:schemeClr val="tx1">
                    <a:lumMod val="85000"/>
                    <a:lumOff val="15000"/>
                  </a:schemeClr>
                </a:solidFill>
                <a:latin typeface="Arial MT"/>
                <a:cs typeface="Arial MT"/>
                <a:sym typeface="+mn-ea"/>
              </a:rPr>
              <a:t>Indonesia</a:t>
            </a:r>
            <a:r>
              <a:rPr sz="2800" b="1" spc="75" dirty="0">
                <a:solidFill>
                  <a:schemeClr val="tx1">
                    <a:lumMod val="85000"/>
                    <a:lumOff val="15000"/>
                  </a:schemeClr>
                </a:solidFill>
                <a:latin typeface="Arial MT"/>
                <a:cs typeface="Arial MT"/>
                <a:sym typeface="+mn-ea"/>
              </a:rPr>
              <a:t> </a:t>
            </a:r>
            <a:r>
              <a:rPr sz="2800" b="1" spc="140" dirty="0">
                <a:solidFill>
                  <a:schemeClr val="tx1">
                    <a:lumMod val="85000"/>
                    <a:lumOff val="15000"/>
                  </a:schemeClr>
                </a:solidFill>
                <a:latin typeface="Arial MT"/>
                <a:cs typeface="Arial MT"/>
                <a:sym typeface="+mn-ea"/>
              </a:rPr>
              <a:t>melalui </a:t>
            </a:r>
            <a:r>
              <a:rPr sz="2800" b="1" spc="250" dirty="0">
                <a:solidFill>
                  <a:schemeClr val="tx1">
                    <a:lumMod val="85000"/>
                    <a:lumOff val="15000"/>
                  </a:schemeClr>
                </a:solidFill>
                <a:latin typeface="Arial MT"/>
                <a:cs typeface="Arial MT"/>
                <a:sym typeface="+mn-ea"/>
              </a:rPr>
              <a:t>berbagai</a:t>
            </a:r>
            <a:r>
              <a:rPr sz="2800" b="1" spc="75" dirty="0">
                <a:solidFill>
                  <a:schemeClr val="tx1">
                    <a:lumMod val="85000"/>
                    <a:lumOff val="15000"/>
                  </a:schemeClr>
                </a:solidFill>
                <a:latin typeface="Arial MT"/>
                <a:cs typeface="Arial MT"/>
                <a:sym typeface="+mn-ea"/>
              </a:rPr>
              <a:t> </a:t>
            </a:r>
            <a:r>
              <a:rPr sz="2800" b="1" spc="190" dirty="0">
                <a:solidFill>
                  <a:schemeClr val="tx1">
                    <a:lumMod val="85000"/>
                    <a:lumOff val="15000"/>
                  </a:schemeClr>
                </a:solidFill>
                <a:latin typeface="Arial MT"/>
                <a:cs typeface="Arial MT"/>
                <a:sym typeface="+mn-ea"/>
              </a:rPr>
              <a:t>kegiatan,</a:t>
            </a:r>
            <a:r>
              <a:rPr sz="2800" b="1" spc="80" dirty="0">
                <a:solidFill>
                  <a:schemeClr val="tx1">
                    <a:lumMod val="85000"/>
                    <a:lumOff val="15000"/>
                  </a:schemeClr>
                </a:solidFill>
                <a:latin typeface="Arial MT"/>
                <a:cs typeface="Arial MT"/>
                <a:sym typeface="+mn-ea"/>
              </a:rPr>
              <a:t> </a:t>
            </a:r>
            <a:r>
              <a:rPr sz="2800" b="1" spc="145" dirty="0">
                <a:solidFill>
                  <a:schemeClr val="tx1">
                    <a:lumMod val="85000"/>
                    <a:lumOff val="15000"/>
                  </a:schemeClr>
                </a:solidFill>
                <a:latin typeface="Arial MT"/>
                <a:cs typeface="Arial MT"/>
                <a:sym typeface="+mn-ea"/>
              </a:rPr>
              <a:t>seperti</a:t>
            </a:r>
            <a:r>
              <a:rPr sz="2800" b="1" spc="80" dirty="0">
                <a:solidFill>
                  <a:schemeClr val="tx1">
                    <a:lumMod val="85000"/>
                    <a:lumOff val="15000"/>
                  </a:schemeClr>
                </a:solidFill>
                <a:latin typeface="Arial MT"/>
                <a:cs typeface="Arial MT"/>
                <a:sym typeface="+mn-ea"/>
              </a:rPr>
              <a:t> </a:t>
            </a:r>
            <a:r>
              <a:rPr sz="2800" b="1" spc="175" dirty="0">
                <a:solidFill>
                  <a:schemeClr val="tx1">
                    <a:lumMod val="85000"/>
                    <a:lumOff val="15000"/>
                  </a:schemeClr>
                </a:solidFill>
                <a:latin typeface="Arial MT"/>
                <a:cs typeface="Arial MT"/>
                <a:sym typeface="+mn-ea"/>
              </a:rPr>
              <a:t>pelatihan,</a:t>
            </a:r>
            <a:r>
              <a:rPr lang="en-US" altLang="en-US" sz="2800" b="1" spc="175" dirty="0">
                <a:solidFill>
                  <a:schemeClr val="tx1">
                    <a:lumMod val="85000"/>
                    <a:lumOff val="15000"/>
                  </a:schemeClr>
                </a:solidFill>
                <a:latin typeface="Arial MT"/>
                <a:cs typeface="Arial MT"/>
                <a:sym typeface="+mn-ea"/>
              </a:rPr>
              <a:t> uji kompetensi dan</a:t>
            </a:r>
            <a:r>
              <a:rPr sz="2800" b="1" spc="80" dirty="0">
                <a:solidFill>
                  <a:schemeClr val="tx1">
                    <a:lumMod val="85000"/>
                    <a:lumOff val="15000"/>
                  </a:schemeClr>
                </a:solidFill>
                <a:latin typeface="Arial MT"/>
                <a:cs typeface="Arial MT"/>
                <a:sym typeface="+mn-ea"/>
              </a:rPr>
              <a:t> </a:t>
            </a:r>
            <a:r>
              <a:rPr sz="2800" b="1" spc="105" dirty="0">
                <a:solidFill>
                  <a:schemeClr val="tx1">
                    <a:lumMod val="85000"/>
                    <a:lumOff val="15000"/>
                  </a:schemeClr>
                </a:solidFill>
                <a:latin typeface="Arial MT"/>
                <a:cs typeface="Arial MT"/>
                <a:sym typeface="+mn-ea"/>
              </a:rPr>
              <a:t>sertifikasi</a:t>
            </a:r>
            <a:r>
              <a:rPr lang="en-US" altLang="en-US" sz="2800" b="1" spc="105" dirty="0">
                <a:solidFill>
                  <a:schemeClr val="tx1">
                    <a:lumMod val="85000"/>
                    <a:lumOff val="15000"/>
                  </a:schemeClr>
                </a:solidFill>
                <a:latin typeface="Arial MT"/>
                <a:cs typeface="Arial MT"/>
                <a:sym typeface="+mn-ea"/>
              </a:rPr>
              <a:t> Insinyur Profesional</a:t>
            </a:r>
            <a:r>
              <a:rPr sz="2800" b="1" spc="105" dirty="0">
                <a:solidFill>
                  <a:schemeClr val="tx1">
                    <a:lumMod val="85000"/>
                    <a:lumOff val="15000"/>
                  </a:schemeClr>
                </a:solidFill>
                <a:latin typeface="Arial MT"/>
                <a:cs typeface="Arial MT"/>
                <a:sym typeface="+mn-ea"/>
              </a:rPr>
              <a:t>, </a:t>
            </a:r>
            <a:r>
              <a:rPr sz="2800" b="1" spc="200" dirty="0">
                <a:solidFill>
                  <a:schemeClr val="tx1">
                    <a:lumMod val="85000"/>
                    <a:lumOff val="15000"/>
                  </a:schemeClr>
                </a:solidFill>
                <a:latin typeface="Arial MT"/>
                <a:cs typeface="Arial MT"/>
                <a:sym typeface="+mn-ea"/>
              </a:rPr>
              <a:t>pengembangan</a:t>
            </a:r>
            <a:r>
              <a:rPr sz="2800" b="1" spc="75" dirty="0">
                <a:solidFill>
                  <a:schemeClr val="tx1">
                    <a:lumMod val="85000"/>
                    <a:lumOff val="15000"/>
                  </a:schemeClr>
                </a:solidFill>
                <a:latin typeface="Arial MT"/>
                <a:cs typeface="Arial MT"/>
                <a:sym typeface="+mn-ea"/>
              </a:rPr>
              <a:t> </a:t>
            </a:r>
            <a:r>
              <a:rPr sz="2800" b="1" spc="155" dirty="0">
                <a:solidFill>
                  <a:schemeClr val="tx1">
                    <a:lumMod val="85000"/>
                    <a:lumOff val="15000"/>
                  </a:schemeClr>
                </a:solidFill>
                <a:latin typeface="Arial MT"/>
                <a:cs typeface="Arial MT"/>
                <a:sym typeface="+mn-ea"/>
              </a:rPr>
              <a:t>keprofesian</a:t>
            </a:r>
            <a:r>
              <a:rPr sz="2800" b="1" spc="75" dirty="0">
                <a:solidFill>
                  <a:schemeClr val="tx1">
                    <a:lumMod val="85000"/>
                    <a:lumOff val="15000"/>
                  </a:schemeClr>
                </a:solidFill>
                <a:latin typeface="Arial MT"/>
                <a:cs typeface="Arial MT"/>
                <a:sym typeface="+mn-ea"/>
              </a:rPr>
              <a:t> </a:t>
            </a:r>
            <a:r>
              <a:rPr sz="2800" b="1" spc="160" dirty="0">
                <a:solidFill>
                  <a:schemeClr val="tx1">
                    <a:lumMod val="85000"/>
                    <a:lumOff val="15000"/>
                  </a:schemeClr>
                </a:solidFill>
                <a:latin typeface="Arial MT"/>
                <a:cs typeface="Arial MT"/>
                <a:sym typeface="+mn-ea"/>
              </a:rPr>
              <a:t>berkelanjutan,</a:t>
            </a:r>
            <a:r>
              <a:rPr sz="2800" b="1" spc="80" dirty="0">
                <a:solidFill>
                  <a:schemeClr val="tx1">
                    <a:lumMod val="85000"/>
                    <a:lumOff val="15000"/>
                  </a:schemeClr>
                </a:solidFill>
                <a:latin typeface="Arial MT"/>
                <a:cs typeface="Arial MT"/>
                <a:sym typeface="+mn-ea"/>
              </a:rPr>
              <a:t> </a:t>
            </a:r>
            <a:r>
              <a:rPr sz="2800" b="1" spc="165" dirty="0">
                <a:solidFill>
                  <a:schemeClr val="tx1">
                    <a:lumMod val="85000"/>
                    <a:lumOff val="15000"/>
                  </a:schemeClr>
                </a:solidFill>
                <a:latin typeface="Arial MT"/>
                <a:cs typeface="Arial MT"/>
                <a:sym typeface="+mn-ea"/>
              </a:rPr>
              <a:t>penelitian</a:t>
            </a:r>
            <a:r>
              <a:rPr lang="en-US" altLang="en-US" sz="2800" b="1" spc="165" dirty="0">
                <a:solidFill>
                  <a:schemeClr val="tx1">
                    <a:lumMod val="85000"/>
                    <a:lumOff val="15000"/>
                  </a:schemeClr>
                </a:solidFill>
                <a:latin typeface="Arial MT"/>
                <a:cs typeface="Arial MT"/>
                <a:sym typeface="+mn-ea"/>
              </a:rPr>
              <a:t> dan kajian teknis berbasis keilmuan, dan advokasi kebijakan pembangunan berbasis keinsinyuran. </a:t>
            </a:r>
            <a:r>
              <a:rPr sz="2800" b="1" spc="165" dirty="0">
                <a:solidFill>
                  <a:schemeClr val="tx1">
                    <a:lumMod val="85000"/>
                    <a:lumOff val="15000"/>
                  </a:schemeClr>
                </a:solidFill>
                <a:latin typeface="Arial MT"/>
                <a:cs typeface="Arial MT"/>
                <a:sym typeface="+mn-ea"/>
              </a:rPr>
              <a:t>.</a:t>
            </a:r>
            <a:endParaRPr lang="en-US" sz="2800" b="1" spc="165" dirty="0">
              <a:solidFill>
                <a:schemeClr val="tx1">
                  <a:lumMod val="85000"/>
                  <a:lumOff val="15000"/>
                </a:schemeClr>
              </a:solidFill>
              <a:latin typeface="Arial MT"/>
              <a:cs typeface="Arial MT"/>
              <a:sym typeface="+mn-ea"/>
            </a:endParaRPr>
          </a:p>
        </p:txBody>
      </p:sp>
      <p:sp>
        <p:nvSpPr>
          <p:cNvPr id="36" name="Text Box 35"/>
          <p:cNvSpPr txBox="1"/>
          <p:nvPr/>
        </p:nvSpPr>
        <p:spPr>
          <a:xfrm>
            <a:off x="1437005" y="8220075"/>
            <a:ext cx="10481945" cy="1862455"/>
          </a:xfrm>
          <a:prstGeom prst="rect">
            <a:avLst/>
          </a:prstGeom>
          <a:noFill/>
        </p:spPr>
        <p:txBody>
          <a:bodyPr wrap="square" rtlCol="0" anchor="t">
            <a:noAutofit/>
          </a:bodyPr>
          <a:p>
            <a:pPr marL="0" indent="0"/>
            <a:r>
              <a:rPr sz="2800" b="1" dirty="0">
                <a:solidFill>
                  <a:schemeClr val="tx1">
                    <a:lumMod val="85000"/>
                    <a:lumOff val="15000"/>
                  </a:schemeClr>
                </a:solidFill>
                <a:latin typeface="Arial MT"/>
                <a:cs typeface="Arial MT"/>
                <a:sym typeface="+mn-ea"/>
              </a:rPr>
              <a:t>PII</a:t>
            </a:r>
            <a:r>
              <a:rPr sz="2800" b="1" spc="50"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juga</a:t>
            </a:r>
            <a:r>
              <a:rPr sz="2800" b="1" spc="55" dirty="0">
                <a:solidFill>
                  <a:schemeClr val="tx1">
                    <a:lumMod val="85000"/>
                    <a:lumOff val="15000"/>
                  </a:schemeClr>
                </a:solidFill>
                <a:latin typeface="Arial MT"/>
                <a:cs typeface="Arial MT"/>
                <a:sym typeface="+mn-ea"/>
              </a:rPr>
              <a:t> </a:t>
            </a:r>
            <a:r>
              <a:rPr sz="2800" b="1" spc="195" dirty="0">
                <a:solidFill>
                  <a:schemeClr val="tx1">
                    <a:lumMod val="85000"/>
                    <a:lumOff val="15000"/>
                  </a:schemeClr>
                </a:solidFill>
                <a:latin typeface="Arial MT"/>
                <a:cs typeface="Arial MT"/>
                <a:sym typeface="+mn-ea"/>
              </a:rPr>
              <a:t>berupaya</a:t>
            </a:r>
            <a:r>
              <a:rPr sz="2800" b="1" spc="55" dirty="0">
                <a:solidFill>
                  <a:schemeClr val="tx1">
                    <a:lumMod val="85000"/>
                    <a:lumOff val="15000"/>
                  </a:schemeClr>
                </a:solidFill>
                <a:latin typeface="Arial MT"/>
                <a:cs typeface="Arial MT"/>
                <a:sym typeface="+mn-ea"/>
              </a:rPr>
              <a:t> </a:t>
            </a:r>
            <a:r>
              <a:rPr sz="2800" b="1" spc="180" dirty="0">
                <a:solidFill>
                  <a:schemeClr val="tx1">
                    <a:lumMod val="85000"/>
                    <a:lumOff val="15000"/>
                  </a:schemeClr>
                </a:solidFill>
                <a:latin typeface="Arial MT"/>
                <a:cs typeface="Arial MT"/>
                <a:sym typeface="+mn-ea"/>
              </a:rPr>
              <a:t>meningkatkan</a:t>
            </a:r>
            <a:r>
              <a:rPr sz="2800" b="1" spc="50" dirty="0">
                <a:solidFill>
                  <a:schemeClr val="tx1">
                    <a:lumMod val="85000"/>
                    <a:lumOff val="15000"/>
                  </a:schemeClr>
                </a:solidFill>
                <a:latin typeface="Arial MT"/>
                <a:cs typeface="Arial MT"/>
                <a:sym typeface="+mn-ea"/>
              </a:rPr>
              <a:t> </a:t>
            </a:r>
            <a:r>
              <a:rPr sz="2800" b="1" spc="120" dirty="0">
                <a:solidFill>
                  <a:schemeClr val="tx1">
                    <a:lumMod val="85000"/>
                    <a:lumOff val="15000"/>
                  </a:schemeClr>
                </a:solidFill>
                <a:latin typeface="Arial MT"/>
                <a:cs typeface="Arial MT"/>
                <a:sym typeface="+mn-ea"/>
              </a:rPr>
              <a:t>profesionalisme </a:t>
            </a:r>
            <a:r>
              <a:rPr sz="2800" b="1" spc="50" dirty="0">
                <a:solidFill>
                  <a:schemeClr val="tx1">
                    <a:lumMod val="85000"/>
                    <a:lumOff val="15000"/>
                  </a:schemeClr>
                </a:solidFill>
                <a:latin typeface="Arial MT"/>
                <a:cs typeface="Arial MT"/>
                <a:sym typeface="+mn-ea"/>
              </a:rPr>
              <a:t>Insinyur</a:t>
            </a:r>
            <a:r>
              <a:rPr sz="2800" b="1" spc="75" dirty="0">
                <a:solidFill>
                  <a:schemeClr val="tx1">
                    <a:lumMod val="85000"/>
                    <a:lumOff val="15000"/>
                  </a:schemeClr>
                </a:solidFill>
                <a:latin typeface="Arial MT"/>
                <a:cs typeface="Arial MT"/>
                <a:sym typeface="+mn-ea"/>
              </a:rPr>
              <a:t> </a:t>
            </a:r>
            <a:r>
              <a:rPr sz="2800" b="1" spc="220" dirty="0">
                <a:solidFill>
                  <a:schemeClr val="tx1">
                    <a:lumMod val="85000"/>
                    <a:lumOff val="15000"/>
                  </a:schemeClr>
                </a:solidFill>
                <a:latin typeface="Arial MT"/>
                <a:cs typeface="Arial MT"/>
                <a:sym typeface="+mn-ea"/>
              </a:rPr>
              <a:t>dan</a:t>
            </a:r>
            <a:r>
              <a:rPr sz="2800" b="1" spc="80" dirty="0">
                <a:solidFill>
                  <a:schemeClr val="tx1">
                    <a:lumMod val="85000"/>
                    <a:lumOff val="15000"/>
                  </a:schemeClr>
                </a:solidFill>
                <a:latin typeface="Arial MT"/>
                <a:cs typeface="Arial MT"/>
                <a:sym typeface="+mn-ea"/>
              </a:rPr>
              <a:t> </a:t>
            </a:r>
            <a:r>
              <a:rPr sz="2800" b="1" spc="145" dirty="0">
                <a:solidFill>
                  <a:schemeClr val="tx1">
                    <a:lumMod val="85000"/>
                    <a:lumOff val="15000"/>
                  </a:schemeClr>
                </a:solidFill>
                <a:latin typeface="Arial MT"/>
                <a:cs typeface="Arial MT"/>
                <a:sym typeface="+mn-ea"/>
              </a:rPr>
              <a:t>kualitas</a:t>
            </a:r>
            <a:r>
              <a:rPr sz="2800" b="1" spc="75" dirty="0">
                <a:solidFill>
                  <a:schemeClr val="tx1">
                    <a:lumMod val="85000"/>
                    <a:lumOff val="15000"/>
                  </a:schemeClr>
                </a:solidFill>
                <a:latin typeface="Arial MT"/>
                <a:cs typeface="Arial MT"/>
                <a:sym typeface="+mn-ea"/>
              </a:rPr>
              <a:t> </a:t>
            </a:r>
            <a:r>
              <a:rPr sz="2800" b="1" spc="105" dirty="0">
                <a:solidFill>
                  <a:schemeClr val="tx1">
                    <a:lumMod val="85000"/>
                    <a:lumOff val="15000"/>
                  </a:schemeClr>
                </a:solidFill>
                <a:latin typeface="Arial MT"/>
                <a:cs typeface="Arial MT"/>
                <a:sym typeface="+mn-ea"/>
              </a:rPr>
              <a:t>keinsinyuran</a:t>
            </a:r>
            <a:r>
              <a:rPr sz="2800" b="1" spc="80" dirty="0">
                <a:solidFill>
                  <a:schemeClr val="tx1">
                    <a:lumMod val="85000"/>
                    <a:lumOff val="15000"/>
                  </a:schemeClr>
                </a:solidFill>
                <a:latin typeface="Arial MT"/>
                <a:cs typeface="Arial MT"/>
                <a:sym typeface="+mn-ea"/>
              </a:rPr>
              <a:t> </a:t>
            </a:r>
            <a:r>
              <a:rPr sz="2800" b="1" spc="150" dirty="0">
                <a:solidFill>
                  <a:schemeClr val="tx1">
                    <a:lumMod val="85000"/>
                    <a:lumOff val="15000"/>
                  </a:schemeClr>
                </a:solidFill>
                <a:latin typeface="Arial MT"/>
                <a:cs typeface="Arial MT"/>
                <a:sym typeface="+mn-ea"/>
              </a:rPr>
              <a:t>melalui</a:t>
            </a:r>
            <a:r>
              <a:rPr sz="2800" b="1" spc="80" dirty="0">
                <a:solidFill>
                  <a:schemeClr val="tx1">
                    <a:lumMod val="85000"/>
                    <a:lumOff val="15000"/>
                  </a:schemeClr>
                </a:solidFill>
                <a:latin typeface="Arial MT"/>
                <a:cs typeface="Arial MT"/>
                <a:sym typeface="+mn-ea"/>
              </a:rPr>
              <a:t> </a:t>
            </a:r>
            <a:r>
              <a:rPr sz="2800" b="1" spc="185" dirty="0">
                <a:solidFill>
                  <a:schemeClr val="tx1">
                    <a:lumMod val="85000"/>
                    <a:lumOff val="15000"/>
                  </a:schemeClr>
                </a:solidFill>
                <a:latin typeface="Arial MT"/>
                <a:cs typeface="Arial MT"/>
                <a:sym typeface="+mn-ea"/>
              </a:rPr>
              <a:t>kerja </a:t>
            </a:r>
            <a:r>
              <a:rPr sz="2800" b="1" spc="120" dirty="0">
                <a:solidFill>
                  <a:schemeClr val="tx1">
                    <a:lumMod val="85000"/>
                    <a:lumOff val="15000"/>
                  </a:schemeClr>
                </a:solidFill>
                <a:latin typeface="Arial MT"/>
                <a:cs typeface="Arial MT"/>
                <a:sym typeface="+mn-ea"/>
              </a:rPr>
              <a:t>sama</a:t>
            </a:r>
            <a:r>
              <a:rPr sz="2800" b="1" spc="75" dirty="0">
                <a:solidFill>
                  <a:schemeClr val="tx1">
                    <a:lumMod val="85000"/>
                    <a:lumOff val="15000"/>
                  </a:schemeClr>
                </a:solidFill>
                <a:latin typeface="Arial MT"/>
                <a:cs typeface="Arial MT"/>
                <a:sym typeface="+mn-ea"/>
              </a:rPr>
              <a:t> </a:t>
            </a:r>
            <a:r>
              <a:rPr sz="2800" b="1" spc="200" dirty="0">
                <a:solidFill>
                  <a:schemeClr val="tx1">
                    <a:lumMod val="85000"/>
                    <a:lumOff val="15000"/>
                  </a:schemeClr>
                </a:solidFill>
                <a:latin typeface="Arial MT"/>
                <a:cs typeface="Arial MT"/>
                <a:sym typeface="+mn-ea"/>
              </a:rPr>
              <a:t>dengan</a:t>
            </a:r>
            <a:r>
              <a:rPr sz="2800" b="1" spc="75" dirty="0">
                <a:solidFill>
                  <a:schemeClr val="tx1">
                    <a:lumMod val="85000"/>
                    <a:lumOff val="15000"/>
                  </a:schemeClr>
                </a:solidFill>
                <a:latin typeface="Arial MT"/>
                <a:cs typeface="Arial MT"/>
                <a:sym typeface="+mn-ea"/>
              </a:rPr>
              <a:t> </a:t>
            </a:r>
            <a:r>
              <a:rPr sz="2800" b="1" spc="175" dirty="0">
                <a:solidFill>
                  <a:schemeClr val="tx1">
                    <a:lumMod val="85000"/>
                    <a:lumOff val="15000"/>
                  </a:schemeClr>
                </a:solidFill>
                <a:latin typeface="Arial MT"/>
                <a:cs typeface="Arial MT"/>
                <a:sym typeface="+mn-ea"/>
              </a:rPr>
              <a:t>pemerintah</a:t>
            </a:r>
            <a:r>
              <a:rPr sz="2800" b="1" spc="80" dirty="0">
                <a:solidFill>
                  <a:schemeClr val="tx1">
                    <a:lumMod val="85000"/>
                    <a:lumOff val="15000"/>
                  </a:schemeClr>
                </a:solidFill>
                <a:latin typeface="Arial MT"/>
                <a:cs typeface="Arial MT"/>
                <a:sym typeface="+mn-ea"/>
              </a:rPr>
              <a:t> </a:t>
            </a:r>
            <a:r>
              <a:rPr sz="2800" b="1" spc="210" dirty="0">
                <a:solidFill>
                  <a:schemeClr val="tx1">
                    <a:lumMod val="85000"/>
                    <a:lumOff val="15000"/>
                  </a:schemeClr>
                </a:solidFill>
                <a:latin typeface="Arial MT"/>
                <a:cs typeface="Arial MT"/>
                <a:sym typeface="+mn-ea"/>
              </a:rPr>
              <a:t>daerah</a:t>
            </a:r>
            <a:r>
              <a:rPr sz="2800" b="1" spc="75" dirty="0">
                <a:solidFill>
                  <a:schemeClr val="tx1">
                    <a:lumMod val="85000"/>
                    <a:lumOff val="15000"/>
                  </a:schemeClr>
                </a:solidFill>
                <a:latin typeface="Arial MT"/>
                <a:cs typeface="Arial MT"/>
                <a:sym typeface="+mn-ea"/>
              </a:rPr>
              <a:t> </a:t>
            </a:r>
            <a:r>
              <a:rPr sz="2800" b="1" spc="220" dirty="0">
                <a:solidFill>
                  <a:schemeClr val="tx1">
                    <a:lumMod val="85000"/>
                    <a:lumOff val="15000"/>
                  </a:schemeClr>
                </a:solidFill>
                <a:latin typeface="Arial MT"/>
                <a:cs typeface="Arial MT"/>
                <a:sym typeface="+mn-ea"/>
              </a:rPr>
              <a:t>dan</a:t>
            </a:r>
            <a:r>
              <a:rPr sz="2800" b="1" spc="80" dirty="0">
                <a:solidFill>
                  <a:schemeClr val="tx1">
                    <a:lumMod val="85000"/>
                    <a:lumOff val="15000"/>
                  </a:schemeClr>
                </a:solidFill>
                <a:latin typeface="Arial MT"/>
                <a:cs typeface="Arial MT"/>
                <a:sym typeface="+mn-ea"/>
              </a:rPr>
              <a:t> </a:t>
            </a:r>
            <a:r>
              <a:rPr lang="en-US" altLang="en-US" sz="2800" b="1" spc="80" dirty="0">
                <a:solidFill>
                  <a:schemeClr val="tx1">
                    <a:lumMod val="85000"/>
                    <a:lumOff val="15000"/>
                  </a:schemeClr>
                </a:solidFill>
                <a:latin typeface="Arial MT"/>
                <a:cs typeface="Arial MT"/>
                <a:sym typeface="+mn-ea"/>
              </a:rPr>
              <a:t>seluruh pemangku kepentingan.</a:t>
            </a:r>
            <a:endParaRPr lang="en-US" sz="2800" b="1" spc="165" dirty="0">
              <a:solidFill>
                <a:schemeClr val="tx1">
                  <a:lumMod val="85000"/>
                  <a:lumOff val="15000"/>
                </a:schemeClr>
              </a:solidFill>
              <a:latin typeface="Arial MT"/>
              <a:cs typeface="Arial MT"/>
              <a:sym typeface="+mn-ea"/>
            </a:endParaRPr>
          </a:p>
        </p:txBody>
      </p:sp>
      <p:pic>
        <p:nvPicPr>
          <p:cNvPr id="42" name="object 4"/>
          <p:cNvPicPr/>
          <p:nvPr/>
        </p:nvPicPr>
        <p:blipFill>
          <a:blip r:embed="rId6" cstate="print"/>
          <a:stretch>
            <a:fillRect/>
          </a:stretch>
        </p:blipFill>
        <p:spPr>
          <a:xfrm>
            <a:off x="12140923" y="3516839"/>
            <a:ext cx="6147040" cy="677063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18845" y="1638300"/>
            <a:ext cx="9415145" cy="704850"/>
          </a:xfrm>
          <a:prstGeom prst="rect">
            <a:avLst/>
          </a:prstGeom>
        </p:spPr>
        <p:txBody>
          <a:bodyPr vert="horz" wrap="square" lIns="0" tIns="12700" rIns="0" bIns="0" rtlCol="0">
            <a:spAutoFit/>
          </a:bodyPr>
          <a:lstStyle/>
          <a:p>
            <a:pPr marL="12700">
              <a:lnSpc>
                <a:spcPct val="100000"/>
              </a:lnSpc>
              <a:spcBef>
                <a:spcPts val="100"/>
              </a:spcBef>
            </a:pPr>
            <a:r>
              <a:rPr lang="en-US" spc="-340" dirty="0">
                <a:solidFill>
                  <a:schemeClr val="tx1"/>
                </a:solidFill>
              </a:rPr>
              <a:t>6</a:t>
            </a:r>
            <a:r>
              <a:rPr spc="-340" dirty="0">
                <a:solidFill>
                  <a:schemeClr val="tx1"/>
                </a:solidFill>
              </a:rPr>
              <a:t>.</a:t>
            </a:r>
            <a:r>
              <a:rPr spc="-190" dirty="0">
                <a:solidFill>
                  <a:schemeClr val="tx1"/>
                </a:solidFill>
              </a:rPr>
              <a:t> </a:t>
            </a:r>
            <a:r>
              <a:rPr lang="en-US" spc="-190" dirty="0">
                <a:solidFill>
                  <a:schemeClr val="tx1"/>
                </a:solidFill>
              </a:rPr>
              <a:t>   </a:t>
            </a:r>
            <a:r>
              <a:rPr spc="-140" dirty="0">
                <a:solidFill>
                  <a:schemeClr val="tx1"/>
                </a:solidFill>
              </a:rPr>
              <a:t>KESIMPULAN</a:t>
            </a:r>
            <a:endParaRPr spc="-140" dirty="0">
              <a:solidFill>
                <a:schemeClr val="tx1"/>
              </a:solidFill>
            </a:endParaRPr>
          </a:p>
        </p:txBody>
      </p:sp>
      <p:grpSp>
        <p:nvGrpSpPr>
          <p:cNvPr id="5" name="object 5"/>
          <p:cNvGrpSpPr/>
          <p:nvPr/>
        </p:nvGrpSpPr>
        <p:grpSpPr>
          <a:xfrm>
            <a:off x="697862" y="3016333"/>
            <a:ext cx="8193405" cy="4882515"/>
            <a:chOff x="697862" y="3016333"/>
            <a:chExt cx="8193405" cy="4882515"/>
          </a:xfrm>
        </p:grpSpPr>
        <p:sp>
          <p:nvSpPr>
            <p:cNvPr id="6" name="object 6"/>
            <p:cNvSpPr/>
            <p:nvPr/>
          </p:nvSpPr>
          <p:spPr>
            <a:xfrm>
              <a:off x="697862" y="3016333"/>
              <a:ext cx="8193405" cy="4882515"/>
            </a:xfrm>
            <a:custGeom>
              <a:avLst/>
              <a:gdLst/>
              <a:ahLst/>
              <a:cxnLst/>
              <a:rect l="l" t="t" r="r" b="b"/>
              <a:pathLst>
                <a:path w="8193405" h="4882515">
                  <a:moveTo>
                    <a:pt x="7707256"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5"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5"/>
                  </a:lnTo>
                  <a:lnTo>
                    <a:pt x="8015120" y="110010"/>
                  </a:lnTo>
                  <a:lnTo>
                    <a:pt x="8050751" y="142280"/>
                  </a:lnTo>
                  <a:lnTo>
                    <a:pt x="8083020" y="177911"/>
                  </a:lnTo>
                  <a:lnTo>
                    <a:pt x="8111415" y="216266"/>
                  </a:lnTo>
                  <a:lnTo>
                    <a:pt x="8135803" y="257028"/>
                  </a:lnTo>
                  <a:lnTo>
                    <a:pt x="8156053" y="299876"/>
                  </a:lnTo>
                  <a:lnTo>
                    <a:pt x="8172033" y="344494"/>
                  </a:lnTo>
                  <a:lnTo>
                    <a:pt x="8183610" y="390562"/>
                  </a:lnTo>
                  <a:lnTo>
                    <a:pt x="8190654" y="437761"/>
                  </a:lnTo>
                  <a:lnTo>
                    <a:pt x="8193031" y="485774"/>
                  </a:lnTo>
                  <a:lnTo>
                    <a:pt x="8193031" y="4396500"/>
                  </a:lnTo>
                  <a:lnTo>
                    <a:pt x="8190654" y="4444513"/>
                  </a:lnTo>
                  <a:lnTo>
                    <a:pt x="8183610" y="4491712"/>
                  </a:lnTo>
                  <a:lnTo>
                    <a:pt x="8172033" y="4537780"/>
                  </a:lnTo>
                  <a:lnTo>
                    <a:pt x="8156053" y="4582398"/>
                  </a:lnTo>
                  <a:lnTo>
                    <a:pt x="8135803" y="4625247"/>
                  </a:lnTo>
                  <a:lnTo>
                    <a:pt x="8111415" y="4666008"/>
                  </a:lnTo>
                  <a:lnTo>
                    <a:pt x="8083020" y="4704364"/>
                  </a:lnTo>
                  <a:lnTo>
                    <a:pt x="8050751" y="4739995"/>
                  </a:lnTo>
                  <a:lnTo>
                    <a:pt x="8015120" y="4772264"/>
                  </a:lnTo>
                  <a:lnTo>
                    <a:pt x="7976764" y="4800659"/>
                  </a:lnTo>
                  <a:lnTo>
                    <a:pt x="7936003" y="4825048"/>
                  </a:lnTo>
                  <a:lnTo>
                    <a:pt x="7893154" y="4845298"/>
                  </a:lnTo>
                  <a:lnTo>
                    <a:pt x="7848537" y="4861277"/>
                  </a:lnTo>
                  <a:lnTo>
                    <a:pt x="7802469" y="4872855"/>
                  </a:lnTo>
                  <a:lnTo>
                    <a:pt x="7755269" y="4879898"/>
                  </a:lnTo>
                  <a:lnTo>
                    <a:pt x="7707256" y="4882275"/>
                  </a:lnTo>
                  <a:close/>
                </a:path>
              </a:pathLst>
            </a:custGeom>
            <a:solidFill>
              <a:srgbClr val="FFFFFF"/>
            </a:solidFill>
          </p:spPr>
          <p:txBody>
            <a:bodyPr wrap="square" lIns="0" tIns="0" rIns="0" bIns="0" rtlCol="0"/>
            <a:lstStyle/>
            <a:p/>
          </p:txBody>
        </p:sp>
        <p:sp>
          <p:nvSpPr>
            <p:cNvPr id="7" name="object 7"/>
            <p:cNvSpPr/>
            <p:nvPr/>
          </p:nvSpPr>
          <p:spPr>
            <a:xfrm>
              <a:off x="697862" y="3016333"/>
              <a:ext cx="8191500" cy="1080770"/>
            </a:xfrm>
            <a:custGeom>
              <a:avLst/>
              <a:gdLst/>
              <a:ahLst/>
              <a:cxnLst/>
              <a:rect l="l" t="t" r="r" b="b"/>
              <a:pathLst>
                <a:path w="8191500" h="1080770">
                  <a:moveTo>
                    <a:pt x="7707256" y="1080326"/>
                  </a:moveTo>
                  <a:lnTo>
                    <a:pt x="485774" y="1080326"/>
                  </a:lnTo>
                  <a:lnTo>
                    <a:pt x="437762" y="1077949"/>
                  </a:lnTo>
                  <a:lnTo>
                    <a:pt x="390562" y="1070906"/>
                  </a:lnTo>
                  <a:lnTo>
                    <a:pt x="344494" y="1059329"/>
                  </a:lnTo>
                  <a:lnTo>
                    <a:pt x="299876" y="1043349"/>
                  </a:lnTo>
                  <a:lnTo>
                    <a:pt x="257028" y="1023099"/>
                  </a:lnTo>
                  <a:lnTo>
                    <a:pt x="216266" y="998710"/>
                  </a:lnTo>
                  <a:lnTo>
                    <a:pt x="177911" y="970315"/>
                  </a:lnTo>
                  <a:lnTo>
                    <a:pt x="142280" y="938046"/>
                  </a:lnTo>
                  <a:lnTo>
                    <a:pt x="110010" y="902415"/>
                  </a:lnTo>
                  <a:lnTo>
                    <a:pt x="81615"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6"/>
                  </a:lnTo>
                  <a:lnTo>
                    <a:pt x="257028" y="57227"/>
                  </a:lnTo>
                  <a:lnTo>
                    <a:pt x="299876" y="36977"/>
                  </a:lnTo>
                  <a:lnTo>
                    <a:pt x="344494" y="20997"/>
                  </a:lnTo>
                  <a:lnTo>
                    <a:pt x="390562" y="9420"/>
                  </a:lnTo>
                  <a:lnTo>
                    <a:pt x="437762" y="2377"/>
                  </a:lnTo>
                  <a:lnTo>
                    <a:pt x="485774" y="0"/>
                  </a:lnTo>
                  <a:lnTo>
                    <a:pt x="7707256" y="0"/>
                  </a:lnTo>
                  <a:lnTo>
                    <a:pt x="7755269" y="2377"/>
                  </a:lnTo>
                  <a:lnTo>
                    <a:pt x="7802469" y="9420"/>
                  </a:lnTo>
                  <a:lnTo>
                    <a:pt x="7848537" y="20997"/>
                  </a:lnTo>
                  <a:lnTo>
                    <a:pt x="7893154" y="36977"/>
                  </a:lnTo>
                  <a:lnTo>
                    <a:pt x="7936003" y="57227"/>
                  </a:lnTo>
                  <a:lnTo>
                    <a:pt x="7976764" y="81616"/>
                  </a:lnTo>
                  <a:lnTo>
                    <a:pt x="8015120" y="110010"/>
                  </a:lnTo>
                  <a:lnTo>
                    <a:pt x="8050751" y="142280"/>
                  </a:lnTo>
                  <a:lnTo>
                    <a:pt x="8083020" y="177911"/>
                  </a:lnTo>
                  <a:lnTo>
                    <a:pt x="8111415" y="216266"/>
                  </a:lnTo>
                  <a:lnTo>
                    <a:pt x="8135804" y="257028"/>
                  </a:lnTo>
                  <a:lnTo>
                    <a:pt x="8156054" y="299876"/>
                  </a:lnTo>
                  <a:lnTo>
                    <a:pt x="8172033" y="344494"/>
                  </a:lnTo>
                  <a:lnTo>
                    <a:pt x="8183611" y="390562"/>
                  </a:lnTo>
                  <a:lnTo>
                    <a:pt x="8190654" y="437762"/>
                  </a:lnTo>
                  <a:lnTo>
                    <a:pt x="8191069" y="446150"/>
                  </a:lnTo>
                  <a:lnTo>
                    <a:pt x="8191069" y="634176"/>
                  </a:lnTo>
                  <a:lnTo>
                    <a:pt x="8183611" y="689764"/>
                  </a:lnTo>
                  <a:lnTo>
                    <a:pt x="8172033" y="735832"/>
                  </a:lnTo>
                  <a:lnTo>
                    <a:pt x="8156054" y="780449"/>
                  </a:lnTo>
                  <a:lnTo>
                    <a:pt x="8135804" y="823298"/>
                  </a:lnTo>
                  <a:lnTo>
                    <a:pt x="8111415" y="864059"/>
                  </a:lnTo>
                  <a:lnTo>
                    <a:pt x="8083020" y="902415"/>
                  </a:lnTo>
                  <a:lnTo>
                    <a:pt x="8050751" y="938046"/>
                  </a:lnTo>
                  <a:lnTo>
                    <a:pt x="8015120" y="970315"/>
                  </a:lnTo>
                  <a:lnTo>
                    <a:pt x="7976764" y="998710"/>
                  </a:lnTo>
                  <a:lnTo>
                    <a:pt x="7936003"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grpSp>
        <p:nvGrpSpPr>
          <p:cNvPr id="8" name="object 8"/>
          <p:cNvGrpSpPr/>
          <p:nvPr/>
        </p:nvGrpSpPr>
        <p:grpSpPr>
          <a:xfrm>
            <a:off x="9397365" y="3016250"/>
            <a:ext cx="7808595" cy="4882515"/>
            <a:chOff x="9397104" y="3016333"/>
            <a:chExt cx="8193405" cy="4882515"/>
          </a:xfrm>
        </p:grpSpPr>
        <p:sp>
          <p:nvSpPr>
            <p:cNvPr id="9" name="object 9"/>
            <p:cNvSpPr/>
            <p:nvPr/>
          </p:nvSpPr>
          <p:spPr>
            <a:xfrm>
              <a:off x="9397105" y="3016333"/>
              <a:ext cx="8193405" cy="4882515"/>
            </a:xfrm>
            <a:custGeom>
              <a:avLst/>
              <a:gdLst/>
              <a:ahLst/>
              <a:cxnLst/>
              <a:rect l="l" t="t" r="r" b="b"/>
              <a:pathLst>
                <a:path w="8193405" h="4882515">
                  <a:moveTo>
                    <a:pt x="7707255" y="4882275"/>
                  </a:moveTo>
                  <a:lnTo>
                    <a:pt x="485774" y="4882275"/>
                  </a:lnTo>
                  <a:lnTo>
                    <a:pt x="437762" y="4879898"/>
                  </a:lnTo>
                  <a:lnTo>
                    <a:pt x="390562" y="4872855"/>
                  </a:lnTo>
                  <a:lnTo>
                    <a:pt x="344494" y="4861277"/>
                  </a:lnTo>
                  <a:lnTo>
                    <a:pt x="299876" y="4845298"/>
                  </a:lnTo>
                  <a:lnTo>
                    <a:pt x="257028" y="4825048"/>
                  </a:lnTo>
                  <a:lnTo>
                    <a:pt x="216266" y="4800659"/>
                  </a:lnTo>
                  <a:lnTo>
                    <a:pt x="177911" y="4772264"/>
                  </a:lnTo>
                  <a:lnTo>
                    <a:pt x="142280" y="4739995"/>
                  </a:lnTo>
                  <a:lnTo>
                    <a:pt x="110010" y="4704364"/>
                  </a:lnTo>
                  <a:lnTo>
                    <a:pt x="81616" y="4666008"/>
                  </a:lnTo>
                  <a:lnTo>
                    <a:pt x="57227" y="4625247"/>
                  </a:lnTo>
                  <a:lnTo>
                    <a:pt x="36977" y="4582398"/>
                  </a:lnTo>
                  <a:lnTo>
                    <a:pt x="20997" y="4537780"/>
                  </a:lnTo>
                  <a:lnTo>
                    <a:pt x="9420" y="4491712"/>
                  </a:lnTo>
                  <a:lnTo>
                    <a:pt x="2377" y="4444513"/>
                  </a:lnTo>
                  <a:lnTo>
                    <a:pt x="0" y="4396500"/>
                  </a:lnTo>
                  <a:lnTo>
                    <a:pt x="0" y="485774"/>
                  </a:lnTo>
                  <a:lnTo>
                    <a:pt x="2377" y="437761"/>
                  </a:lnTo>
                  <a:lnTo>
                    <a:pt x="9420" y="390562"/>
                  </a:lnTo>
                  <a:lnTo>
                    <a:pt x="20997" y="344494"/>
                  </a:lnTo>
                  <a:lnTo>
                    <a:pt x="36977" y="299876"/>
                  </a:lnTo>
                  <a:lnTo>
                    <a:pt x="57227" y="257028"/>
                  </a:lnTo>
                  <a:lnTo>
                    <a:pt x="81616"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4" y="0"/>
                  </a:lnTo>
                  <a:lnTo>
                    <a:pt x="7707255" y="0"/>
                  </a:lnTo>
                  <a:lnTo>
                    <a:pt x="7755268" y="2377"/>
                  </a:lnTo>
                  <a:lnTo>
                    <a:pt x="7802468" y="9420"/>
                  </a:lnTo>
                  <a:lnTo>
                    <a:pt x="7848536" y="20997"/>
                  </a:lnTo>
                  <a:lnTo>
                    <a:pt x="7893154" y="36977"/>
                  </a:lnTo>
                  <a:lnTo>
                    <a:pt x="7936002" y="57227"/>
                  </a:lnTo>
                  <a:lnTo>
                    <a:pt x="7976763" y="81615"/>
                  </a:lnTo>
                  <a:lnTo>
                    <a:pt x="8015119" y="110010"/>
                  </a:lnTo>
                  <a:lnTo>
                    <a:pt x="8050750" y="142280"/>
                  </a:lnTo>
                  <a:lnTo>
                    <a:pt x="8083019" y="177911"/>
                  </a:lnTo>
                  <a:lnTo>
                    <a:pt x="8111414" y="216266"/>
                  </a:lnTo>
                  <a:lnTo>
                    <a:pt x="8135803" y="257028"/>
                  </a:lnTo>
                  <a:lnTo>
                    <a:pt x="8156053" y="299876"/>
                  </a:lnTo>
                  <a:lnTo>
                    <a:pt x="8172033" y="344494"/>
                  </a:lnTo>
                  <a:lnTo>
                    <a:pt x="8183611" y="390562"/>
                  </a:lnTo>
                  <a:lnTo>
                    <a:pt x="8190654" y="437761"/>
                  </a:lnTo>
                  <a:lnTo>
                    <a:pt x="8193031" y="485774"/>
                  </a:lnTo>
                  <a:lnTo>
                    <a:pt x="8193031" y="4396500"/>
                  </a:lnTo>
                  <a:lnTo>
                    <a:pt x="8190654" y="4444513"/>
                  </a:lnTo>
                  <a:lnTo>
                    <a:pt x="8183611" y="4491712"/>
                  </a:lnTo>
                  <a:lnTo>
                    <a:pt x="8172033" y="4537780"/>
                  </a:lnTo>
                  <a:lnTo>
                    <a:pt x="8156053" y="4582398"/>
                  </a:lnTo>
                  <a:lnTo>
                    <a:pt x="8135803" y="4625247"/>
                  </a:lnTo>
                  <a:lnTo>
                    <a:pt x="8111414" y="4666008"/>
                  </a:lnTo>
                  <a:lnTo>
                    <a:pt x="8083019" y="4704364"/>
                  </a:lnTo>
                  <a:lnTo>
                    <a:pt x="8050750" y="4739995"/>
                  </a:lnTo>
                  <a:lnTo>
                    <a:pt x="8015119" y="4772264"/>
                  </a:lnTo>
                  <a:lnTo>
                    <a:pt x="7976763" y="4800659"/>
                  </a:lnTo>
                  <a:lnTo>
                    <a:pt x="7936002" y="4825048"/>
                  </a:lnTo>
                  <a:lnTo>
                    <a:pt x="7893154" y="4845298"/>
                  </a:lnTo>
                  <a:lnTo>
                    <a:pt x="7848536" y="4861277"/>
                  </a:lnTo>
                  <a:lnTo>
                    <a:pt x="7802468" y="4872855"/>
                  </a:lnTo>
                  <a:lnTo>
                    <a:pt x="7755268" y="4879898"/>
                  </a:lnTo>
                  <a:lnTo>
                    <a:pt x="7707255" y="4882275"/>
                  </a:lnTo>
                  <a:close/>
                </a:path>
              </a:pathLst>
            </a:custGeom>
            <a:solidFill>
              <a:srgbClr val="FFFFFF"/>
            </a:solidFill>
          </p:spPr>
          <p:txBody>
            <a:bodyPr wrap="square" lIns="0" tIns="0" rIns="0" bIns="0" rtlCol="0"/>
            <a:lstStyle/>
            <a:p/>
          </p:txBody>
        </p:sp>
        <p:sp>
          <p:nvSpPr>
            <p:cNvPr id="10" name="object 10"/>
            <p:cNvSpPr/>
            <p:nvPr/>
          </p:nvSpPr>
          <p:spPr>
            <a:xfrm>
              <a:off x="9397104" y="3016333"/>
              <a:ext cx="8191500" cy="1080770"/>
            </a:xfrm>
            <a:custGeom>
              <a:avLst/>
              <a:gdLst/>
              <a:ahLst/>
              <a:cxnLst/>
              <a:rect l="l" t="t" r="r" b="b"/>
              <a:pathLst>
                <a:path w="8191500" h="1080770">
                  <a:moveTo>
                    <a:pt x="7707256" y="1080326"/>
                  </a:moveTo>
                  <a:lnTo>
                    <a:pt x="485775" y="1080326"/>
                  </a:lnTo>
                  <a:lnTo>
                    <a:pt x="437762" y="1077949"/>
                  </a:lnTo>
                  <a:lnTo>
                    <a:pt x="390562" y="1070906"/>
                  </a:lnTo>
                  <a:lnTo>
                    <a:pt x="344494" y="1059329"/>
                  </a:lnTo>
                  <a:lnTo>
                    <a:pt x="299877" y="1043349"/>
                  </a:lnTo>
                  <a:lnTo>
                    <a:pt x="257028" y="1023099"/>
                  </a:lnTo>
                  <a:lnTo>
                    <a:pt x="216266" y="998710"/>
                  </a:lnTo>
                  <a:lnTo>
                    <a:pt x="177911" y="970315"/>
                  </a:lnTo>
                  <a:lnTo>
                    <a:pt x="142280" y="938046"/>
                  </a:lnTo>
                  <a:lnTo>
                    <a:pt x="110011" y="902415"/>
                  </a:lnTo>
                  <a:lnTo>
                    <a:pt x="81616" y="864059"/>
                  </a:lnTo>
                  <a:lnTo>
                    <a:pt x="57227" y="823298"/>
                  </a:lnTo>
                  <a:lnTo>
                    <a:pt x="36977" y="780449"/>
                  </a:lnTo>
                  <a:lnTo>
                    <a:pt x="20997" y="735832"/>
                  </a:lnTo>
                  <a:lnTo>
                    <a:pt x="9420" y="689764"/>
                  </a:lnTo>
                  <a:lnTo>
                    <a:pt x="2377" y="642564"/>
                  </a:lnTo>
                  <a:lnTo>
                    <a:pt x="0" y="594551"/>
                  </a:lnTo>
                  <a:lnTo>
                    <a:pt x="0" y="485774"/>
                  </a:lnTo>
                  <a:lnTo>
                    <a:pt x="2377" y="437762"/>
                  </a:lnTo>
                  <a:lnTo>
                    <a:pt x="9420" y="390562"/>
                  </a:lnTo>
                  <a:lnTo>
                    <a:pt x="20997" y="344494"/>
                  </a:lnTo>
                  <a:lnTo>
                    <a:pt x="36977" y="299876"/>
                  </a:lnTo>
                  <a:lnTo>
                    <a:pt x="57227" y="257028"/>
                  </a:lnTo>
                  <a:lnTo>
                    <a:pt x="81616" y="216266"/>
                  </a:lnTo>
                  <a:lnTo>
                    <a:pt x="110011" y="177911"/>
                  </a:lnTo>
                  <a:lnTo>
                    <a:pt x="142280" y="142280"/>
                  </a:lnTo>
                  <a:lnTo>
                    <a:pt x="177911" y="110010"/>
                  </a:lnTo>
                  <a:lnTo>
                    <a:pt x="216266" y="81616"/>
                  </a:lnTo>
                  <a:lnTo>
                    <a:pt x="257028" y="57227"/>
                  </a:lnTo>
                  <a:lnTo>
                    <a:pt x="299877" y="36977"/>
                  </a:lnTo>
                  <a:lnTo>
                    <a:pt x="344494" y="20997"/>
                  </a:lnTo>
                  <a:lnTo>
                    <a:pt x="390562" y="9420"/>
                  </a:lnTo>
                  <a:lnTo>
                    <a:pt x="437762" y="2377"/>
                  </a:lnTo>
                  <a:lnTo>
                    <a:pt x="485775" y="0"/>
                  </a:lnTo>
                  <a:lnTo>
                    <a:pt x="7707256" y="0"/>
                  </a:lnTo>
                  <a:lnTo>
                    <a:pt x="7755269" y="2377"/>
                  </a:lnTo>
                  <a:lnTo>
                    <a:pt x="7802469" y="9420"/>
                  </a:lnTo>
                  <a:lnTo>
                    <a:pt x="7848537" y="20997"/>
                  </a:lnTo>
                  <a:lnTo>
                    <a:pt x="7893154" y="36977"/>
                  </a:lnTo>
                  <a:lnTo>
                    <a:pt x="7936002" y="57227"/>
                  </a:lnTo>
                  <a:lnTo>
                    <a:pt x="7976764" y="81616"/>
                  </a:lnTo>
                  <a:lnTo>
                    <a:pt x="8015119" y="110010"/>
                  </a:lnTo>
                  <a:lnTo>
                    <a:pt x="8050750" y="142280"/>
                  </a:lnTo>
                  <a:lnTo>
                    <a:pt x="8083020" y="177911"/>
                  </a:lnTo>
                  <a:lnTo>
                    <a:pt x="8111415" y="216266"/>
                  </a:lnTo>
                  <a:lnTo>
                    <a:pt x="8135803" y="257028"/>
                  </a:lnTo>
                  <a:lnTo>
                    <a:pt x="8156053" y="299876"/>
                  </a:lnTo>
                  <a:lnTo>
                    <a:pt x="8172033" y="344494"/>
                  </a:lnTo>
                  <a:lnTo>
                    <a:pt x="8183611" y="390562"/>
                  </a:lnTo>
                  <a:lnTo>
                    <a:pt x="8190654" y="437762"/>
                  </a:lnTo>
                  <a:lnTo>
                    <a:pt x="8191069" y="446141"/>
                  </a:lnTo>
                  <a:lnTo>
                    <a:pt x="8191069" y="634185"/>
                  </a:lnTo>
                  <a:lnTo>
                    <a:pt x="8183611" y="689764"/>
                  </a:lnTo>
                  <a:lnTo>
                    <a:pt x="8172033" y="735832"/>
                  </a:lnTo>
                  <a:lnTo>
                    <a:pt x="8156053" y="780449"/>
                  </a:lnTo>
                  <a:lnTo>
                    <a:pt x="8135803" y="823298"/>
                  </a:lnTo>
                  <a:lnTo>
                    <a:pt x="8111415" y="864059"/>
                  </a:lnTo>
                  <a:lnTo>
                    <a:pt x="8083020" y="902415"/>
                  </a:lnTo>
                  <a:lnTo>
                    <a:pt x="8050750" y="938046"/>
                  </a:lnTo>
                  <a:lnTo>
                    <a:pt x="8015119" y="970315"/>
                  </a:lnTo>
                  <a:lnTo>
                    <a:pt x="7976764" y="998710"/>
                  </a:lnTo>
                  <a:lnTo>
                    <a:pt x="7936002" y="1023099"/>
                  </a:lnTo>
                  <a:lnTo>
                    <a:pt x="7893154" y="1043349"/>
                  </a:lnTo>
                  <a:lnTo>
                    <a:pt x="7848537" y="1059329"/>
                  </a:lnTo>
                  <a:lnTo>
                    <a:pt x="7802469" y="1070906"/>
                  </a:lnTo>
                  <a:lnTo>
                    <a:pt x="7755269" y="1077949"/>
                  </a:lnTo>
                  <a:lnTo>
                    <a:pt x="7707256" y="1080326"/>
                  </a:lnTo>
                  <a:close/>
                </a:path>
              </a:pathLst>
            </a:custGeom>
            <a:solidFill>
              <a:srgbClr val="E96A24"/>
            </a:solidFill>
          </p:spPr>
          <p:txBody>
            <a:bodyPr wrap="square" lIns="0" tIns="0" rIns="0" bIns="0" rtlCol="0"/>
            <a:lstStyle/>
            <a:p/>
          </p:txBody>
        </p:sp>
      </p:grpSp>
      <p:sp>
        <p:nvSpPr>
          <p:cNvPr id="11" name="object 11"/>
          <p:cNvSpPr txBox="1"/>
          <p:nvPr/>
        </p:nvSpPr>
        <p:spPr>
          <a:xfrm>
            <a:off x="1301985" y="3185052"/>
            <a:ext cx="6968490" cy="6099175"/>
          </a:xfrm>
          <a:prstGeom prst="rect">
            <a:avLst/>
          </a:prstGeom>
        </p:spPr>
        <p:txBody>
          <a:bodyPr vert="horz" wrap="square" lIns="0" tIns="12700" rIns="0" bIns="0" rtlCol="0">
            <a:spAutoFit/>
          </a:bodyPr>
          <a:lstStyle/>
          <a:p>
            <a:pPr marL="12700" algn="ctr">
              <a:lnSpc>
                <a:spcPct val="100000"/>
              </a:lnSpc>
              <a:spcBef>
                <a:spcPts val="100"/>
              </a:spcBef>
            </a:pPr>
            <a:r>
              <a:rPr sz="4000" b="1" spc="50" dirty="0">
                <a:solidFill>
                  <a:srgbClr val="FFFFFF"/>
                </a:solidFill>
                <a:latin typeface="Arial" panose="020B0604020202020204"/>
                <a:cs typeface="Arial" panose="020B0604020202020204"/>
              </a:rPr>
              <a:t>Kesimpulan</a:t>
            </a:r>
            <a:endParaRPr sz="4000">
              <a:latin typeface="Arial" panose="020B0604020202020204"/>
              <a:cs typeface="Arial" panose="020B0604020202020204"/>
            </a:endParaRPr>
          </a:p>
          <a:p>
            <a:pPr marL="12700" marR="5080" algn="just">
              <a:lnSpc>
                <a:spcPct val="116000"/>
              </a:lnSpc>
              <a:spcBef>
                <a:spcPts val="3710"/>
              </a:spcBef>
            </a:pPr>
            <a:r>
              <a:rPr sz="2800" b="1" dirty="0">
                <a:solidFill>
                  <a:srgbClr val="FF0000"/>
                </a:solidFill>
                <a:latin typeface="Arial" panose="020B0604020202020204"/>
                <a:cs typeface="Arial" panose="020B0604020202020204"/>
              </a:rPr>
              <a:t>Indeks</a:t>
            </a:r>
            <a:r>
              <a:rPr sz="2800" b="1" spc="254" dirty="0">
                <a:solidFill>
                  <a:srgbClr val="FF0000"/>
                </a:solidFill>
                <a:latin typeface="Arial" panose="020B0604020202020204"/>
                <a:cs typeface="Arial" panose="020B0604020202020204"/>
              </a:rPr>
              <a:t> </a:t>
            </a:r>
            <a:r>
              <a:rPr sz="2800" b="1" dirty="0">
                <a:solidFill>
                  <a:srgbClr val="FF0000"/>
                </a:solidFill>
                <a:latin typeface="Arial" panose="020B0604020202020204"/>
                <a:cs typeface="Arial" panose="020B0604020202020204"/>
              </a:rPr>
              <a:t>Keinsinyuran</a:t>
            </a:r>
            <a:r>
              <a:rPr sz="2800" b="1" spc="254" dirty="0">
                <a:solidFill>
                  <a:srgbClr val="FF0000"/>
                </a:solidFill>
                <a:latin typeface="Arial" panose="020B0604020202020204"/>
                <a:cs typeface="Arial" panose="020B0604020202020204"/>
              </a:rPr>
              <a:t> </a:t>
            </a:r>
            <a:r>
              <a:rPr sz="2800" b="1" spc="150" dirty="0">
                <a:solidFill>
                  <a:srgbClr val="FF0000"/>
                </a:solidFill>
                <a:latin typeface="Arial" panose="020B0604020202020204"/>
                <a:cs typeface="Arial" panose="020B0604020202020204"/>
              </a:rPr>
              <a:t>dan</a:t>
            </a:r>
            <a:r>
              <a:rPr sz="2800" b="1" spc="254" dirty="0">
                <a:solidFill>
                  <a:srgbClr val="FF0000"/>
                </a:solidFill>
                <a:latin typeface="Arial" panose="020B0604020202020204"/>
                <a:cs typeface="Arial" panose="020B0604020202020204"/>
              </a:rPr>
              <a:t> </a:t>
            </a:r>
            <a:r>
              <a:rPr sz="2800" b="1" spc="110" dirty="0">
                <a:solidFill>
                  <a:srgbClr val="FF0000"/>
                </a:solidFill>
                <a:latin typeface="Arial" panose="020B0604020202020204"/>
                <a:cs typeface="Arial" panose="020B0604020202020204"/>
              </a:rPr>
              <a:t>Penghargaan </a:t>
            </a:r>
            <a:r>
              <a:rPr sz="2800" b="1" dirty="0">
                <a:solidFill>
                  <a:srgbClr val="FF0000"/>
                </a:solidFill>
                <a:latin typeface="Arial" panose="020B0604020202020204"/>
                <a:cs typeface="Arial" panose="020B0604020202020204"/>
              </a:rPr>
              <a:t>Keinsinyuran</a:t>
            </a:r>
            <a:r>
              <a:rPr sz="2800" b="1" spc="190" dirty="0">
                <a:solidFill>
                  <a:srgbClr val="FF0000"/>
                </a:solidFill>
                <a:latin typeface="Arial" panose="020B0604020202020204"/>
                <a:cs typeface="Arial" panose="020B0604020202020204"/>
              </a:rPr>
              <a:t> </a:t>
            </a:r>
            <a:r>
              <a:rPr sz="2800" b="1" dirty="0">
                <a:solidFill>
                  <a:srgbClr val="FF0000"/>
                </a:solidFill>
                <a:latin typeface="Arial" panose="020B0604020202020204"/>
                <a:cs typeface="Arial" panose="020B0604020202020204"/>
              </a:rPr>
              <a:t>PII</a:t>
            </a:r>
            <a:r>
              <a:rPr sz="2800" b="1" spc="190" dirty="0">
                <a:solidFill>
                  <a:srgbClr val="FF0000"/>
                </a:solidFill>
                <a:latin typeface="Arial" panose="020B0604020202020204"/>
                <a:cs typeface="Arial" panose="020B0604020202020204"/>
              </a:rPr>
              <a:t> </a:t>
            </a:r>
            <a:r>
              <a:rPr sz="2800" b="1" spc="210" dirty="0">
                <a:solidFill>
                  <a:srgbClr val="FF0000"/>
                </a:solidFill>
                <a:latin typeface="Arial" panose="020B0604020202020204"/>
                <a:cs typeface="Arial" panose="020B0604020202020204"/>
              </a:rPr>
              <a:t>dapat</a:t>
            </a:r>
            <a:r>
              <a:rPr sz="2800" b="1" spc="190" dirty="0">
                <a:solidFill>
                  <a:srgbClr val="FF0000"/>
                </a:solidFill>
                <a:latin typeface="Arial" panose="020B0604020202020204"/>
                <a:cs typeface="Arial" panose="020B0604020202020204"/>
              </a:rPr>
              <a:t> </a:t>
            </a:r>
            <a:r>
              <a:rPr sz="2800" b="1" spc="114" dirty="0">
                <a:solidFill>
                  <a:srgbClr val="FF0000"/>
                </a:solidFill>
                <a:latin typeface="Arial" panose="020B0604020202020204"/>
                <a:cs typeface="Arial" panose="020B0604020202020204"/>
              </a:rPr>
              <a:t>menjadi</a:t>
            </a:r>
            <a:r>
              <a:rPr sz="2800" b="1" spc="190" dirty="0">
                <a:solidFill>
                  <a:srgbClr val="FF0000"/>
                </a:solidFill>
                <a:latin typeface="Arial" panose="020B0604020202020204"/>
                <a:cs typeface="Arial" panose="020B0604020202020204"/>
              </a:rPr>
              <a:t> </a:t>
            </a:r>
            <a:r>
              <a:rPr sz="2800" b="1" spc="195" dirty="0">
                <a:solidFill>
                  <a:srgbClr val="FF0000"/>
                </a:solidFill>
                <a:latin typeface="Arial" panose="020B0604020202020204"/>
                <a:cs typeface="Arial" panose="020B0604020202020204"/>
              </a:rPr>
              <a:t>alat</a:t>
            </a:r>
            <a:r>
              <a:rPr lang="en-US" altLang="en-US" sz="2800" b="1" spc="195" dirty="0">
                <a:solidFill>
                  <a:srgbClr val="FF0000"/>
                </a:solidFill>
                <a:latin typeface="Arial" panose="020B0604020202020204"/>
                <a:cs typeface="Arial" panose="020B0604020202020204"/>
              </a:rPr>
              <a:t> strategis</a:t>
            </a:r>
            <a:r>
              <a:rPr sz="2800" b="1" spc="195" dirty="0">
                <a:solidFill>
                  <a:srgbClr val="FF0000"/>
                </a:solidFill>
                <a:latin typeface="Arial" panose="020B0604020202020204"/>
                <a:cs typeface="Arial" panose="020B0604020202020204"/>
              </a:rPr>
              <a:t> </a:t>
            </a:r>
            <a:r>
              <a:rPr sz="2800" b="1" dirty="0">
                <a:solidFill>
                  <a:srgbClr val="FF0000"/>
                </a:solidFill>
                <a:latin typeface="Arial" panose="020B0604020202020204"/>
                <a:cs typeface="Arial" panose="020B0604020202020204"/>
              </a:rPr>
              <a:t>untuk</a:t>
            </a:r>
            <a:r>
              <a:rPr sz="2800" b="1" spc="150" dirty="0">
                <a:solidFill>
                  <a:srgbClr val="FF0000"/>
                </a:solidFill>
                <a:latin typeface="Arial" panose="020B0604020202020204"/>
                <a:cs typeface="Arial" panose="020B0604020202020204"/>
              </a:rPr>
              <a:t> </a:t>
            </a:r>
            <a:r>
              <a:rPr sz="2800" b="1" spc="120" dirty="0">
                <a:solidFill>
                  <a:srgbClr val="FF0000"/>
                </a:solidFill>
                <a:latin typeface="Arial" panose="020B0604020202020204"/>
                <a:cs typeface="Arial" panose="020B0604020202020204"/>
              </a:rPr>
              <a:t>meningkatkan</a:t>
            </a:r>
            <a:r>
              <a:rPr sz="2800" b="1" spc="150" dirty="0">
                <a:solidFill>
                  <a:srgbClr val="FF0000"/>
                </a:solidFill>
                <a:latin typeface="Arial" panose="020B0604020202020204"/>
                <a:cs typeface="Arial" panose="020B0604020202020204"/>
              </a:rPr>
              <a:t> </a:t>
            </a:r>
            <a:r>
              <a:rPr sz="2800" b="1" spc="100" dirty="0">
                <a:solidFill>
                  <a:srgbClr val="FF0000"/>
                </a:solidFill>
                <a:latin typeface="Arial" panose="020B0604020202020204"/>
                <a:cs typeface="Arial" panose="020B0604020202020204"/>
              </a:rPr>
              <a:t>efektifitas</a:t>
            </a:r>
            <a:r>
              <a:rPr sz="2800" b="1" spc="155" dirty="0">
                <a:solidFill>
                  <a:srgbClr val="FF0000"/>
                </a:solidFill>
                <a:latin typeface="Arial" panose="020B0604020202020204"/>
                <a:cs typeface="Arial" panose="020B0604020202020204"/>
              </a:rPr>
              <a:t> </a:t>
            </a:r>
            <a:r>
              <a:rPr sz="2800" b="1" spc="125" dirty="0">
                <a:solidFill>
                  <a:srgbClr val="FF0000"/>
                </a:solidFill>
                <a:latin typeface="Arial" panose="020B0604020202020204"/>
                <a:cs typeface="Arial" panose="020B0604020202020204"/>
              </a:rPr>
              <a:t>dan </a:t>
            </a:r>
            <a:r>
              <a:rPr sz="2800" b="1" spc="80" dirty="0">
                <a:solidFill>
                  <a:srgbClr val="FF0000"/>
                </a:solidFill>
                <a:latin typeface="Arial" panose="020B0604020202020204"/>
                <a:cs typeface="Arial" panose="020B0604020202020204"/>
              </a:rPr>
              <a:t>kualitas</a:t>
            </a:r>
            <a:r>
              <a:rPr sz="2800" b="1" spc="75" dirty="0">
                <a:solidFill>
                  <a:srgbClr val="FF0000"/>
                </a:solidFill>
                <a:latin typeface="Arial" panose="020B0604020202020204"/>
                <a:cs typeface="Arial" panose="020B0604020202020204"/>
              </a:rPr>
              <a:t> </a:t>
            </a:r>
            <a:r>
              <a:rPr sz="2800" b="1" spc="110" dirty="0">
                <a:solidFill>
                  <a:srgbClr val="FF0000"/>
                </a:solidFill>
                <a:latin typeface="Arial" panose="020B0604020202020204"/>
                <a:cs typeface="Arial" panose="020B0604020202020204"/>
              </a:rPr>
              <a:t>pembangunan</a:t>
            </a:r>
            <a:r>
              <a:rPr sz="2800" b="1" spc="80" dirty="0">
                <a:solidFill>
                  <a:srgbClr val="FF0000"/>
                </a:solidFill>
                <a:latin typeface="Arial" panose="020B0604020202020204"/>
                <a:cs typeface="Arial" panose="020B0604020202020204"/>
              </a:rPr>
              <a:t> </a:t>
            </a:r>
            <a:r>
              <a:rPr sz="2800" b="1" spc="150" dirty="0">
                <a:solidFill>
                  <a:srgbClr val="FF0000"/>
                </a:solidFill>
                <a:latin typeface="Arial" panose="020B0604020202020204"/>
                <a:cs typeface="Arial" panose="020B0604020202020204"/>
              </a:rPr>
              <a:t>daerah</a:t>
            </a:r>
            <a:r>
              <a:rPr lang="en-US" altLang="en-US" sz="2800" b="1" spc="150" dirty="0">
                <a:solidFill>
                  <a:srgbClr val="FF0000"/>
                </a:solidFill>
                <a:latin typeface="Arial" panose="020B0604020202020204"/>
                <a:cs typeface="Arial" panose="020B0604020202020204"/>
              </a:rPr>
              <a:t> berbasis praktik keinsinyuran dengan memperhatikan keselamatan, kesehatan, kemaslahatan, serta kesejahteraan masyarakat dan kelestarian lingkungan</a:t>
            </a:r>
            <a:r>
              <a:rPr sz="2800" b="1" spc="150" dirty="0">
                <a:solidFill>
                  <a:srgbClr val="FF0000"/>
                </a:solidFill>
                <a:latin typeface="Arial" panose="020B0604020202020204"/>
                <a:cs typeface="Arial" panose="020B0604020202020204"/>
              </a:rPr>
              <a:t>.</a:t>
            </a:r>
            <a:endParaRPr sz="2800" b="1" spc="150" dirty="0">
              <a:solidFill>
                <a:srgbClr val="FF0000"/>
              </a:solidFill>
              <a:latin typeface="Arial" panose="020B0604020202020204"/>
              <a:cs typeface="Arial" panose="020B0604020202020204"/>
            </a:endParaRPr>
          </a:p>
        </p:txBody>
      </p:sp>
      <p:sp>
        <p:nvSpPr>
          <p:cNvPr id="12" name="object 12"/>
          <p:cNvSpPr txBox="1"/>
          <p:nvPr/>
        </p:nvSpPr>
        <p:spPr>
          <a:xfrm>
            <a:off x="9947346" y="3185052"/>
            <a:ext cx="6595109" cy="4600575"/>
          </a:xfrm>
          <a:prstGeom prst="rect">
            <a:avLst/>
          </a:prstGeom>
        </p:spPr>
        <p:txBody>
          <a:bodyPr vert="horz" wrap="square" lIns="0" tIns="12700" rIns="0" bIns="0" rtlCol="0">
            <a:spAutoFit/>
          </a:bodyPr>
          <a:lstStyle/>
          <a:p>
            <a:pPr marL="175895" algn="ctr">
              <a:lnSpc>
                <a:spcPct val="100000"/>
              </a:lnSpc>
              <a:spcBef>
                <a:spcPts val="100"/>
              </a:spcBef>
            </a:pPr>
            <a:r>
              <a:rPr sz="4000" b="1" spc="250" dirty="0">
                <a:solidFill>
                  <a:srgbClr val="FFFFFF"/>
                </a:solidFill>
                <a:latin typeface="Arial" panose="020B0604020202020204"/>
                <a:cs typeface="Arial" panose="020B0604020202020204"/>
              </a:rPr>
              <a:t>Harapan</a:t>
            </a:r>
            <a:endParaRPr sz="4000">
              <a:latin typeface="Arial" panose="020B0604020202020204"/>
              <a:cs typeface="Arial" panose="020B0604020202020204"/>
            </a:endParaRPr>
          </a:p>
          <a:p>
            <a:pPr marL="12700" marR="5080" algn="just">
              <a:lnSpc>
                <a:spcPct val="116000"/>
              </a:lnSpc>
              <a:spcBef>
                <a:spcPts val="3710"/>
              </a:spcBef>
            </a:pPr>
            <a:r>
              <a:rPr sz="2800" b="1" spc="105" dirty="0">
                <a:solidFill>
                  <a:srgbClr val="5B9AD5"/>
                </a:solidFill>
                <a:latin typeface="Arial" panose="020B0604020202020204"/>
                <a:cs typeface="Arial" panose="020B0604020202020204"/>
              </a:rPr>
              <a:t>Kami</a:t>
            </a:r>
            <a:r>
              <a:rPr sz="2800" b="1" spc="170" dirty="0">
                <a:solidFill>
                  <a:srgbClr val="5B9AD5"/>
                </a:solidFill>
                <a:latin typeface="Arial" panose="020B0604020202020204"/>
                <a:cs typeface="Arial" panose="020B0604020202020204"/>
              </a:rPr>
              <a:t> </a:t>
            </a:r>
            <a:r>
              <a:rPr sz="2800" b="1" spc="145" dirty="0">
                <a:solidFill>
                  <a:srgbClr val="5B9AD5"/>
                </a:solidFill>
                <a:latin typeface="Arial" panose="020B0604020202020204"/>
                <a:cs typeface="Arial" panose="020B0604020202020204"/>
              </a:rPr>
              <a:t>berharap</a:t>
            </a:r>
            <a:r>
              <a:rPr sz="2800" b="1" spc="170" dirty="0">
                <a:solidFill>
                  <a:srgbClr val="5B9AD5"/>
                </a:solidFill>
                <a:latin typeface="Arial" panose="020B0604020202020204"/>
                <a:cs typeface="Arial" panose="020B0604020202020204"/>
              </a:rPr>
              <a:t> </a:t>
            </a:r>
            <a:r>
              <a:rPr sz="2800" b="1" spc="190" dirty="0">
                <a:solidFill>
                  <a:srgbClr val="5B9AD5"/>
                </a:solidFill>
                <a:latin typeface="Arial" panose="020B0604020202020204"/>
                <a:cs typeface="Arial" panose="020B0604020202020204"/>
              </a:rPr>
              <a:t>bahwa</a:t>
            </a:r>
            <a:r>
              <a:rPr sz="2800" b="1" spc="170" dirty="0">
                <a:solidFill>
                  <a:srgbClr val="5B9AD5"/>
                </a:solidFill>
                <a:latin typeface="Arial" panose="020B0604020202020204"/>
                <a:cs typeface="Arial" panose="020B0604020202020204"/>
              </a:rPr>
              <a:t> </a:t>
            </a:r>
            <a:r>
              <a:rPr sz="2800" b="1" dirty="0">
                <a:solidFill>
                  <a:srgbClr val="5B9AD5"/>
                </a:solidFill>
                <a:latin typeface="Arial" panose="020B0604020202020204"/>
                <a:cs typeface="Arial" panose="020B0604020202020204"/>
              </a:rPr>
              <a:t>presentasi</a:t>
            </a:r>
            <a:r>
              <a:rPr sz="2800" b="1" spc="175" dirty="0">
                <a:solidFill>
                  <a:srgbClr val="5B9AD5"/>
                </a:solidFill>
                <a:latin typeface="Arial" panose="020B0604020202020204"/>
                <a:cs typeface="Arial" panose="020B0604020202020204"/>
              </a:rPr>
              <a:t> </a:t>
            </a:r>
            <a:r>
              <a:rPr sz="2800" b="1" spc="40" dirty="0">
                <a:solidFill>
                  <a:srgbClr val="5B9AD5"/>
                </a:solidFill>
                <a:latin typeface="Arial" panose="020B0604020202020204"/>
                <a:cs typeface="Arial" panose="020B0604020202020204"/>
              </a:rPr>
              <a:t>ini </a:t>
            </a:r>
            <a:r>
              <a:rPr sz="2800" b="1" spc="210" dirty="0">
                <a:solidFill>
                  <a:srgbClr val="5B9AD5"/>
                </a:solidFill>
                <a:latin typeface="Arial" panose="020B0604020202020204"/>
                <a:cs typeface="Arial" panose="020B0604020202020204"/>
              </a:rPr>
              <a:t>dapat</a:t>
            </a:r>
            <a:r>
              <a:rPr sz="2800" b="1" spc="204" dirty="0">
                <a:solidFill>
                  <a:srgbClr val="5B9AD5"/>
                </a:solidFill>
                <a:latin typeface="Arial" panose="020B0604020202020204"/>
                <a:cs typeface="Arial" panose="020B0604020202020204"/>
              </a:rPr>
              <a:t> </a:t>
            </a:r>
            <a:r>
              <a:rPr sz="2800" b="1" spc="105" dirty="0">
                <a:solidFill>
                  <a:srgbClr val="5B9AD5"/>
                </a:solidFill>
                <a:latin typeface="Arial" panose="020B0604020202020204"/>
                <a:cs typeface="Arial" panose="020B0604020202020204"/>
              </a:rPr>
              <a:t>memberikan</a:t>
            </a:r>
            <a:r>
              <a:rPr sz="2800" b="1" spc="204" dirty="0">
                <a:solidFill>
                  <a:srgbClr val="5B9AD5"/>
                </a:solidFill>
                <a:latin typeface="Arial" panose="020B0604020202020204"/>
                <a:cs typeface="Arial" panose="020B0604020202020204"/>
              </a:rPr>
              <a:t> </a:t>
            </a:r>
            <a:r>
              <a:rPr sz="2800" b="1" dirty="0">
                <a:solidFill>
                  <a:srgbClr val="5B9AD5"/>
                </a:solidFill>
                <a:latin typeface="Arial" panose="020B0604020202020204"/>
                <a:cs typeface="Arial" panose="020B0604020202020204"/>
              </a:rPr>
              <a:t>informasi</a:t>
            </a:r>
            <a:r>
              <a:rPr sz="2800" b="1" spc="204" dirty="0">
                <a:solidFill>
                  <a:srgbClr val="5B9AD5"/>
                </a:solidFill>
                <a:latin typeface="Arial" panose="020B0604020202020204"/>
                <a:cs typeface="Arial" panose="020B0604020202020204"/>
              </a:rPr>
              <a:t> </a:t>
            </a:r>
            <a:r>
              <a:rPr sz="2800" b="1" spc="105" dirty="0">
                <a:solidFill>
                  <a:srgbClr val="5B9AD5"/>
                </a:solidFill>
                <a:latin typeface="Arial" panose="020B0604020202020204"/>
                <a:cs typeface="Arial" panose="020B0604020202020204"/>
              </a:rPr>
              <a:t>yang </a:t>
            </a:r>
            <a:r>
              <a:rPr sz="2800" b="1" spc="155" dirty="0">
                <a:solidFill>
                  <a:srgbClr val="5B9AD5"/>
                </a:solidFill>
                <a:latin typeface="Arial" panose="020B0604020202020204"/>
                <a:cs typeface="Arial" panose="020B0604020202020204"/>
              </a:rPr>
              <a:t>bermanfaat</a:t>
            </a:r>
            <a:r>
              <a:rPr sz="2800" b="1" spc="85" dirty="0">
                <a:solidFill>
                  <a:srgbClr val="5B9AD5"/>
                </a:solidFill>
                <a:latin typeface="Arial" panose="020B0604020202020204"/>
                <a:cs typeface="Arial" panose="020B0604020202020204"/>
              </a:rPr>
              <a:t> </a:t>
            </a:r>
            <a:r>
              <a:rPr sz="2800" b="1" spc="150" dirty="0">
                <a:solidFill>
                  <a:srgbClr val="5B9AD5"/>
                </a:solidFill>
                <a:latin typeface="Arial" panose="020B0604020202020204"/>
                <a:cs typeface="Arial" panose="020B0604020202020204"/>
              </a:rPr>
              <a:t>dan</a:t>
            </a:r>
            <a:r>
              <a:rPr sz="2800" b="1" spc="90" dirty="0">
                <a:solidFill>
                  <a:srgbClr val="5B9AD5"/>
                </a:solidFill>
                <a:latin typeface="Arial" panose="020B0604020202020204"/>
                <a:cs typeface="Arial" panose="020B0604020202020204"/>
              </a:rPr>
              <a:t> </a:t>
            </a:r>
            <a:r>
              <a:rPr sz="2800" b="1" spc="110" dirty="0">
                <a:solidFill>
                  <a:srgbClr val="5B9AD5"/>
                </a:solidFill>
                <a:latin typeface="Arial" panose="020B0604020202020204"/>
                <a:cs typeface="Arial" panose="020B0604020202020204"/>
              </a:rPr>
              <a:t>meningkatkan </a:t>
            </a:r>
            <a:r>
              <a:rPr sz="2800" b="1" spc="114" dirty="0">
                <a:solidFill>
                  <a:srgbClr val="5B9AD5"/>
                </a:solidFill>
                <a:latin typeface="Arial" panose="020B0604020202020204"/>
                <a:cs typeface="Arial" panose="020B0604020202020204"/>
              </a:rPr>
              <a:t>kesadaran</a:t>
            </a:r>
            <a:r>
              <a:rPr sz="2800" b="1" spc="70" dirty="0">
                <a:solidFill>
                  <a:srgbClr val="5B9AD5"/>
                </a:solidFill>
                <a:latin typeface="Arial" panose="020B0604020202020204"/>
                <a:cs typeface="Arial" panose="020B0604020202020204"/>
              </a:rPr>
              <a:t> </a:t>
            </a:r>
            <a:r>
              <a:rPr sz="2800" b="1" spc="145" dirty="0">
                <a:solidFill>
                  <a:srgbClr val="5B9AD5"/>
                </a:solidFill>
                <a:latin typeface="Arial" panose="020B0604020202020204"/>
                <a:cs typeface="Arial" panose="020B0604020202020204"/>
              </a:rPr>
              <a:t>tentang</a:t>
            </a:r>
            <a:r>
              <a:rPr sz="2800" b="1" spc="70" dirty="0">
                <a:solidFill>
                  <a:srgbClr val="5B9AD5"/>
                </a:solidFill>
                <a:latin typeface="Arial" panose="020B0604020202020204"/>
                <a:cs typeface="Arial" panose="020B0604020202020204"/>
              </a:rPr>
              <a:t> </a:t>
            </a:r>
            <a:r>
              <a:rPr sz="2800" b="1" spc="95" dirty="0">
                <a:solidFill>
                  <a:srgbClr val="5B9AD5"/>
                </a:solidFill>
                <a:latin typeface="Arial" panose="020B0604020202020204"/>
                <a:cs typeface="Arial" panose="020B0604020202020204"/>
              </a:rPr>
              <a:t>pentingnya </a:t>
            </a:r>
            <a:r>
              <a:rPr sz="2800" b="1" dirty="0">
                <a:solidFill>
                  <a:srgbClr val="5B9AD5"/>
                </a:solidFill>
                <a:latin typeface="Arial" panose="020B0604020202020204"/>
                <a:cs typeface="Arial" panose="020B0604020202020204"/>
              </a:rPr>
              <a:t>Keinsinyuran</a:t>
            </a:r>
            <a:r>
              <a:rPr sz="2800" b="1" spc="250" dirty="0">
                <a:solidFill>
                  <a:srgbClr val="5B9AD5"/>
                </a:solidFill>
                <a:latin typeface="Arial" panose="020B0604020202020204"/>
                <a:cs typeface="Arial" panose="020B0604020202020204"/>
              </a:rPr>
              <a:t> </a:t>
            </a:r>
            <a:r>
              <a:rPr sz="2800" b="1" spc="170" dirty="0">
                <a:solidFill>
                  <a:srgbClr val="5B9AD5"/>
                </a:solidFill>
                <a:latin typeface="Arial" panose="020B0604020202020204"/>
                <a:cs typeface="Arial" panose="020B0604020202020204"/>
              </a:rPr>
              <a:t>dalam</a:t>
            </a:r>
            <a:r>
              <a:rPr sz="2800" b="1" spc="254" dirty="0">
                <a:solidFill>
                  <a:srgbClr val="5B9AD5"/>
                </a:solidFill>
                <a:latin typeface="Arial" panose="020B0604020202020204"/>
                <a:cs typeface="Arial" panose="020B0604020202020204"/>
              </a:rPr>
              <a:t> </a:t>
            </a:r>
            <a:r>
              <a:rPr sz="2800" b="1" spc="100" dirty="0">
                <a:solidFill>
                  <a:srgbClr val="5B9AD5"/>
                </a:solidFill>
                <a:latin typeface="Arial" panose="020B0604020202020204"/>
                <a:cs typeface="Arial" panose="020B0604020202020204"/>
              </a:rPr>
              <a:t>pembangunan </a:t>
            </a:r>
            <a:r>
              <a:rPr sz="2800" b="1" spc="65" dirty="0">
                <a:solidFill>
                  <a:srgbClr val="5B9AD5"/>
                </a:solidFill>
                <a:latin typeface="Arial" panose="020B0604020202020204"/>
                <a:cs typeface="Arial" panose="020B0604020202020204"/>
              </a:rPr>
              <a:t>nasional</a:t>
            </a:r>
            <a:r>
              <a:rPr lang="en-US" altLang="en-US" sz="2800" b="1" spc="65" dirty="0">
                <a:solidFill>
                  <a:srgbClr val="5B9AD5"/>
                </a:solidFill>
                <a:latin typeface="Arial" panose="020B0604020202020204"/>
                <a:cs typeface="Arial" panose="020B0604020202020204"/>
              </a:rPr>
              <a:t> menuju </a:t>
            </a:r>
            <a:r>
              <a:rPr lang="en-US" altLang="en-US" sz="2800" b="1" spc="65" dirty="0">
                <a:solidFill>
                  <a:srgbClr val="FFC000"/>
                </a:solidFill>
                <a:latin typeface="Arial" panose="020B0604020202020204"/>
                <a:cs typeface="Arial" panose="020B0604020202020204"/>
              </a:rPr>
              <a:t>Indonesia Emas 2025</a:t>
            </a:r>
            <a:r>
              <a:rPr sz="2800" b="1" spc="65" dirty="0">
                <a:solidFill>
                  <a:srgbClr val="FFC000"/>
                </a:solidFill>
                <a:latin typeface="Arial" panose="020B0604020202020204"/>
                <a:cs typeface="Arial" panose="020B0604020202020204"/>
              </a:rPr>
              <a:t>.</a:t>
            </a:r>
            <a:endParaRPr sz="2800" b="1" spc="65" dirty="0">
              <a:solidFill>
                <a:srgbClr val="FFC000"/>
              </a:solidFill>
              <a:latin typeface="Arial" panose="020B0604020202020204"/>
              <a:cs typeface="Arial" panose="020B0604020202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3" name="object 3"/>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E96A24"/>
          </a:solidFill>
        </p:spPr>
        <p:txBody>
          <a:bodyPr wrap="square" lIns="0" tIns="0" rIns="0" bIns="0" rtlCol="0"/>
          <a:lstStyle/>
          <a:p/>
        </p:txBody>
      </p:sp>
      <p:sp>
        <p:nvSpPr>
          <p:cNvPr id="4" name="object 4"/>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E96A24"/>
          </a:solidFill>
        </p:spPr>
        <p:txBody>
          <a:bodyPr wrap="square" lIns="0" tIns="0" rIns="0" bIns="0" rtlCol="0"/>
          <a:lstStyle/>
          <a:p/>
        </p:txBody>
      </p:sp>
      <p:sp>
        <p:nvSpPr>
          <p:cNvPr id="5" name="object 5"/>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E96A24"/>
          </a:solidFill>
        </p:spPr>
        <p:txBody>
          <a:bodyPr wrap="square" lIns="0" tIns="0" rIns="0" bIns="0" rtlCol="0"/>
          <a:lstStyle/>
          <a:p/>
        </p:txBody>
      </p:sp>
      <p:sp>
        <p:nvSpPr>
          <p:cNvPr id="6" name="object 6"/>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7" name="object 7"/>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8" name="object 8"/>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9" name="object 9"/>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0" name="object 10"/>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1" name="object 11"/>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2" name="object 12"/>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3" name="object 13"/>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4" name="object 14"/>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5" name="object 15"/>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6" name="object 16"/>
          <p:cNvSpPr txBox="1">
            <a:spLocks noGrp="1"/>
          </p:cNvSpPr>
          <p:nvPr>
            <p:ph type="title"/>
          </p:nvPr>
        </p:nvSpPr>
        <p:spPr>
          <a:xfrm>
            <a:off x="1301750" y="1790700"/>
            <a:ext cx="15266670" cy="8373745"/>
          </a:xfrm>
          <a:prstGeom prst="rect">
            <a:avLst/>
          </a:prstGeom>
        </p:spPr>
        <p:txBody>
          <a:bodyPr vert="horz" wrap="square" lIns="0" tIns="151130" rIns="0" bIns="0" rtlCol="0">
            <a:noAutofit/>
          </a:bodyPr>
          <a:lstStyle/>
          <a:p>
            <a:pPr marL="12700" marR="5080" indent="-12700" algn="ctr">
              <a:lnSpc>
                <a:spcPct val="200000"/>
              </a:lnSpc>
              <a:spcBef>
                <a:spcPts val="1190"/>
              </a:spcBef>
            </a:pPr>
            <a:r>
              <a:rPr sz="5300" spc="-95" dirty="0"/>
              <a:t>MOHON</a:t>
            </a:r>
            <a:r>
              <a:rPr sz="5300" spc="-360" dirty="0"/>
              <a:t> </a:t>
            </a:r>
            <a:r>
              <a:rPr sz="5300" spc="-85" dirty="0"/>
              <a:t>SARAN</a:t>
            </a:r>
            <a:r>
              <a:rPr sz="5300" spc="-370" dirty="0"/>
              <a:t> </a:t>
            </a:r>
            <a:r>
              <a:rPr sz="5300" dirty="0"/>
              <a:t>DAN</a:t>
            </a:r>
            <a:r>
              <a:rPr sz="5300" spc="-400" dirty="0"/>
              <a:t> </a:t>
            </a:r>
            <a:r>
              <a:rPr sz="5300" spc="-10" dirty="0"/>
              <a:t>DUKUNGAN </a:t>
            </a:r>
            <a:br>
              <a:rPr sz="5300" spc="-10" dirty="0"/>
            </a:br>
            <a:r>
              <a:rPr lang="en-US" sz="4800" spc="-195" dirty="0">
                <a:solidFill>
                  <a:srgbClr val="FF0000"/>
                </a:solidFill>
              </a:rPr>
              <a:t> BAPAK/IBU CALON </a:t>
            </a:r>
            <a:br>
              <a:rPr lang="en-US" sz="4800" spc="-195" dirty="0">
                <a:solidFill>
                  <a:srgbClr val="FF0000"/>
                </a:solidFill>
              </a:rPr>
            </a:br>
            <a:r>
              <a:rPr lang="en-US" sz="4800" spc="-195" dirty="0">
                <a:solidFill>
                  <a:srgbClr val="FF0000"/>
                </a:solidFill>
              </a:rPr>
              <a:t>ANGGOTA DEWAN ASESOR PII </a:t>
            </a:r>
            <a:br>
              <a:rPr lang="en-US" sz="4800" spc="-195" dirty="0">
                <a:solidFill>
                  <a:srgbClr val="FF0000"/>
                </a:solidFill>
              </a:rPr>
            </a:br>
            <a:r>
              <a:rPr lang="en-US" sz="5300" spc="-195" dirty="0"/>
              <a:t>DI </a:t>
            </a:r>
            <a:r>
              <a:rPr lang="en-US" sz="5300" spc="-195" dirty="0"/>
              <a:t>SELURUH INDONESIA</a:t>
            </a:r>
            <a:endParaRPr sz="53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283555" cy="10287000"/>
          </a:xfrm>
          <a:custGeom>
            <a:avLst/>
            <a:gdLst/>
            <a:ahLst/>
            <a:cxnLst/>
            <a:rect l="l" t="t" r="r" b="b"/>
            <a:pathLst>
              <a:path w="18283555" h="10287000">
                <a:moveTo>
                  <a:pt x="18283533" y="10286999"/>
                </a:moveTo>
                <a:lnTo>
                  <a:pt x="0" y="10286999"/>
                </a:lnTo>
                <a:lnTo>
                  <a:pt x="0" y="0"/>
                </a:lnTo>
                <a:lnTo>
                  <a:pt x="18283533" y="0"/>
                </a:lnTo>
                <a:lnTo>
                  <a:pt x="18283533" y="10286999"/>
                </a:lnTo>
                <a:close/>
              </a:path>
            </a:pathLst>
          </a:custGeom>
          <a:solidFill>
            <a:srgbClr val="E96A24">
              <a:alpha val="90998"/>
            </a:srgbClr>
          </a:solidFill>
        </p:spPr>
        <p:txBody>
          <a:bodyPr wrap="square" lIns="0" tIns="0" rIns="0" bIns="0" rtlCol="0"/>
          <a:lstStyle/>
          <a:p/>
        </p:txBody>
      </p:sp>
      <p:sp>
        <p:nvSpPr>
          <p:cNvPr id="3" name="object 3"/>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4" name="object 4"/>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E96A24"/>
          </a:solidFill>
        </p:spPr>
        <p:txBody>
          <a:bodyPr wrap="square" lIns="0" tIns="0" rIns="0" bIns="0" rtlCol="0"/>
          <a:lstStyle/>
          <a:p/>
        </p:txBody>
      </p:sp>
      <p:sp>
        <p:nvSpPr>
          <p:cNvPr id="5" name="object 5"/>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E96A24"/>
          </a:solidFill>
        </p:spPr>
        <p:txBody>
          <a:bodyPr wrap="square" lIns="0" tIns="0" rIns="0" bIns="0" rtlCol="0"/>
          <a:lstStyle/>
          <a:p/>
        </p:txBody>
      </p:sp>
      <p:sp>
        <p:nvSpPr>
          <p:cNvPr id="6" name="object 6"/>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E96A24"/>
          </a:solidFill>
        </p:spPr>
        <p:txBody>
          <a:bodyPr wrap="square" lIns="0" tIns="0" rIns="0" bIns="0" rtlCol="0"/>
          <a:lstStyle/>
          <a:p/>
        </p:txBody>
      </p:sp>
      <p:sp>
        <p:nvSpPr>
          <p:cNvPr id="7" name="object 7"/>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8" name="object 8"/>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9" name="object 9"/>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0" name="object 10"/>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1" name="object 11"/>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2" name="object 12"/>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3" name="object 13"/>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4" name="object 14"/>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5" name="object 15"/>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6" name="object 16"/>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7" name="object 17"/>
          <p:cNvSpPr txBox="1">
            <a:spLocks noGrp="1"/>
          </p:cNvSpPr>
          <p:nvPr>
            <p:ph type="title"/>
          </p:nvPr>
        </p:nvSpPr>
        <p:spPr>
          <a:xfrm>
            <a:off x="767080" y="1943100"/>
            <a:ext cx="16637635" cy="9577070"/>
          </a:xfrm>
          <a:prstGeom prst="rect">
            <a:avLst/>
          </a:prstGeom>
        </p:spPr>
        <p:txBody>
          <a:bodyPr vert="horz" wrap="square" lIns="0" tIns="151130" rIns="0" bIns="0" rtlCol="0">
            <a:noAutofit/>
          </a:bodyPr>
          <a:lstStyle/>
          <a:p>
            <a:pPr marL="12700" marR="5080" algn="ctr">
              <a:lnSpc>
                <a:spcPct val="150000"/>
              </a:lnSpc>
              <a:spcBef>
                <a:spcPts val="1190"/>
              </a:spcBef>
            </a:pPr>
            <a:r>
              <a:rPr sz="5300" spc="-135" dirty="0">
                <a:solidFill>
                  <a:srgbClr val="FFFFFF"/>
                </a:solidFill>
              </a:rPr>
              <a:t>Terima</a:t>
            </a:r>
            <a:r>
              <a:rPr sz="5300" spc="-330" dirty="0">
                <a:solidFill>
                  <a:srgbClr val="FFFFFF"/>
                </a:solidFill>
              </a:rPr>
              <a:t> </a:t>
            </a:r>
            <a:r>
              <a:rPr sz="5300" spc="-30" dirty="0">
                <a:solidFill>
                  <a:srgbClr val="FFFFFF"/>
                </a:solidFill>
              </a:rPr>
              <a:t>kasih</a:t>
            </a:r>
            <a:r>
              <a:rPr sz="5300" spc="-405" dirty="0">
                <a:solidFill>
                  <a:srgbClr val="FFFFFF"/>
                </a:solidFill>
              </a:rPr>
              <a:t> </a:t>
            </a:r>
            <a:r>
              <a:rPr sz="5300" spc="-110" dirty="0">
                <a:solidFill>
                  <a:srgbClr val="FFFFFF"/>
                </a:solidFill>
              </a:rPr>
              <a:t>atas</a:t>
            </a:r>
            <a:r>
              <a:rPr sz="5300" spc="-340" dirty="0">
                <a:solidFill>
                  <a:srgbClr val="FFFFFF"/>
                </a:solidFill>
              </a:rPr>
              <a:t> </a:t>
            </a:r>
            <a:r>
              <a:rPr sz="5300" spc="-35" dirty="0">
                <a:solidFill>
                  <a:srgbClr val="FFFFFF"/>
                </a:solidFill>
              </a:rPr>
              <a:t>kesediaan </a:t>
            </a:r>
            <a:br>
              <a:rPr sz="5300" spc="-35" dirty="0">
                <a:solidFill>
                  <a:srgbClr val="FFFFFF"/>
                </a:solidFill>
              </a:rPr>
            </a:br>
            <a:r>
              <a:rPr sz="5300" dirty="0"/>
              <a:t>Bapak</a:t>
            </a:r>
            <a:r>
              <a:rPr lang="en-US" sz="5300" dirty="0"/>
              <a:t>/Ibu Calon </a:t>
            </a:r>
            <a:br>
              <a:rPr lang="en-US" sz="5300" dirty="0"/>
            </a:br>
            <a:r>
              <a:rPr lang="en-US" sz="5300" dirty="0"/>
              <a:t>Anggota Dewan Asesor</a:t>
            </a:r>
            <a:r>
              <a:rPr lang="en-US" sz="5300" spc="-395" dirty="0"/>
              <a:t> PII</a:t>
            </a:r>
            <a:r>
              <a:rPr sz="5300" spc="-20" dirty="0"/>
              <a:t> </a:t>
            </a:r>
            <a:br>
              <a:rPr sz="5300" spc="-20" dirty="0"/>
            </a:br>
            <a:r>
              <a:rPr sz="5300" dirty="0">
                <a:solidFill>
                  <a:srgbClr val="FFFFFF"/>
                </a:solidFill>
              </a:rPr>
              <a:t>untuk</a:t>
            </a:r>
            <a:r>
              <a:rPr sz="5300" spc="-310" dirty="0">
                <a:solidFill>
                  <a:srgbClr val="FFFFFF"/>
                </a:solidFill>
              </a:rPr>
              <a:t> </a:t>
            </a:r>
            <a:r>
              <a:rPr sz="5300" spc="-114" dirty="0">
                <a:solidFill>
                  <a:srgbClr val="FFFFFF"/>
                </a:solidFill>
              </a:rPr>
              <a:t>men</a:t>
            </a:r>
            <a:r>
              <a:rPr lang="en-US" sz="5300" spc="-114" dirty="0">
                <a:solidFill>
                  <a:srgbClr val="FFFFFF"/>
                </a:solidFill>
              </a:rPr>
              <a:t>ghadiri Sosialisasi </a:t>
            </a:r>
            <a:br>
              <a:rPr lang="en-US" sz="5300" spc="-114" dirty="0">
                <a:solidFill>
                  <a:srgbClr val="FFFFFF"/>
                </a:solidFill>
              </a:rPr>
            </a:br>
            <a:r>
              <a:rPr lang="en-US" sz="5300" spc="-114" dirty="0">
                <a:solidFill>
                  <a:schemeClr val="tx1">
                    <a:lumMod val="95000"/>
                    <a:lumOff val="5000"/>
                  </a:schemeClr>
                </a:solidFill>
              </a:rPr>
              <a:t>Pengukuran Indeks Keinsinyuran PII</a:t>
            </a:r>
            <a:endParaRPr sz="5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36" y="0"/>
            <a:ext cx="18280380" cy="10287000"/>
            <a:chOff x="8536" y="0"/>
            <a:chExt cx="18280380" cy="10287000"/>
          </a:xfrm>
          <a:gradFill>
            <a:gsLst>
              <a:gs pos="50000">
                <a:schemeClr val="accent5"/>
              </a:gs>
              <a:gs pos="0">
                <a:schemeClr val="accent5">
                  <a:lumMod val="25000"/>
                  <a:lumOff val="75000"/>
                </a:schemeClr>
              </a:gs>
              <a:gs pos="100000">
                <a:schemeClr val="accent5">
                  <a:lumMod val="85000"/>
                </a:schemeClr>
              </a:gs>
            </a:gsLst>
            <a:lin ang="5400000" scaled="1"/>
          </a:gradFill>
        </p:grpSpPr>
        <p:pic>
          <p:nvPicPr>
            <p:cNvPr id="3" name="object 3"/>
            <p:cNvPicPr/>
            <p:nvPr/>
          </p:nvPicPr>
          <p:blipFill>
            <a:blip r:embed="rId1" cstate="print"/>
            <a:stretch>
              <a:fillRect/>
            </a:stretch>
          </p:blipFill>
          <p:spPr>
            <a:xfrm>
              <a:off x="8536" y="0"/>
              <a:ext cx="18280369" cy="10287000"/>
            </a:xfrm>
            <a:prstGeom prst="rect">
              <a:avLst/>
            </a:prstGeom>
            <a:grpFill/>
          </p:spPr>
        </p:pic>
        <p:pic>
          <p:nvPicPr>
            <p:cNvPr id="4" name="object 4"/>
            <p:cNvPicPr/>
            <p:nvPr/>
          </p:nvPicPr>
          <p:blipFill>
            <a:blip r:embed="rId2" cstate="print"/>
            <a:stretch>
              <a:fillRect/>
            </a:stretch>
          </p:blipFill>
          <p:spPr>
            <a:xfrm>
              <a:off x="10666453" y="2317959"/>
              <a:ext cx="6147040" cy="6770637"/>
            </a:xfrm>
            <a:prstGeom prst="rect">
              <a:avLst/>
            </a:prstGeom>
            <a:grpFill/>
          </p:spPr>
        </p:pic>
      </p:grpSp>
      <p:sp>
        <p:nvSpPr>
          <p:cNvPr id="5" name="object 5"/>
          <p:cNvSpPr txBox="1"/>
          <p:nvPr/>
        </p:nvSpPr>
        <p:spPr>
          <a:xfrm>
            <a:off x="16598746" y="9044813"/>
            <a:ext cx="384810" cy="360680"/>
          </a:xfrm>
          <a:prstGeom prst="rect">
            <a:avLst/>
          </a:prstGeom>
        </p:spPr>
        <p:txBody>
          <a:bodyPr vert="horz" wrap="square" lIns="0" tIns="12700" rIns="0" bIns="0" rtlCol="0">
            <a:spAutoFit/>
          </a:bodyPr>
          <a:lstStyle/>
          <a:p>
            <a:pPr marL="12700">
              <a:lnSpc>
                <a:spcPct val="100000"/>
              </a:lnSpc>
              <a:spcBef>
                <a:spcPts val="100"/>
              </a:spcBef>
            </a:pPr>
            <a:r>
              <a:rPr sz="2200" spc="155" dirty="0">
                <a:solidFill>
                  <a:srgbClr val="040E0C"/>
                </a:solidFill>
                <a:latin typeface="Arial MT"/>
                <a:cs typeface="Arial MT"/>
              </a:rPr>
              <a:t>08</a:t>
            </a:r>
            <a:endParaRPr sz="2200">
              <a:latin typeface="Arial MT"/>
              <a:cs typeface="Arial MT"/>
            </a:endParaRPr>
          </a:p>
        </p:txBody>
      </p:sp>
      <p:sp>
        <p:nvSpPr>
          <p:cNvPr id="6" name="object 6"/>
          <p:cNvSpPr txBox="1"/>
          <p:nvPr/>
        </p:nvSpPr>
        <p:spPr>
          <a:xfrm>
            <a:off x="1055370" y="2974975"/>
            <a:ext cx="9178290" cy="6586855"/>
          </a:xfrm>
          <a:prstGeom prst="rect">
            <a:avLst/>
          </a:prstGeom>
          <a:solidFill>
            <a:schemeClr val="bg1"/>
          </a:solidFill>
        </p:spPr>
        <p:txBody>
          <a:bodyPr vert="horz" wrap="square" lIns="0" tIns="12700" rIns="0" bIns="0" rtlCol="0">
            <a:noAutofit/>
          </a:bodyPr>
          <a:lstStyle/>
          <a:p>
            <a:pPr marL="12700" marR="5080" algn="just">
              <a:lnSpc>
                <a:spcPct val="116000"/>
              </a:lnSpc>
              <a:spcBef>
                <a:spcPts val="100"/>
              </a:spcBef>
            </a:pPr>
            <a:r>
              <a:rPr lang="en-US" altLang="en-US" sz="2800" b="1" spc="105" dirty="0">
                <a:solidFill>
                  <a:srgbClr val="002060"/>
                </a:solidFill>
                <a:latin typeface="Arial MT"/>
                <a:cs typeface="Arial MT"/>
              </a:rPr>
              <a:t>Latar Belakang</a:t>
            </a:r>
            <a:endParaRPr lang="en-US" altLang="en-US" sz="2800" b="1" spc="105" dirty="0">
              <a:solidFill>
                <a:srgbClr val="002060"/>
              </a:solidFill>
              <a:latin typeface="Arial MT"/>
              <a:cs typeface="Arial MT"/>
            </a:endParaRPr>
          </a:p>
          <a:p>
            <a:pPr marL="12700" marR="5080" algn="just">
              <a:lnSpc>
                <a:spcPct val="116000"/>
              </a:lnSpc>
              <a:spcBef>
                <a:spcPts val="100"/>
              </a:spcBef>
            </a:pPr>
            <a:endParaRPr lang="en-US" altLang="en-US" sz="2800" b="1" spc="105" dirty="0">
              <a:solidFill>
                <a:schemeClr val="tx1">
                  <a:lumMod val="95000"/>
                  <a:lumOff val="5000"/>
                </a:schemeClr>
              </a:solidFill>
              <a:latin typeface="Arial MT"/>
              <a:cs typeface="Arial MT"/>
            </a:endParaRPr>
          </a:p>
          <a:p>
            <a:pPr marL="12700" marR="5080" algn="just">
              <a:lnSpc>
                <a:spcPct val="116000"/>
              </a:lnSpc>
              <a:spcBef>
                <a:spcPts val="100"/>
              </a:spcBef>
            </a:pPr>
            <a:r>
              <a:rPr sz="2800" b="1" spc="105" dirty="0">
                <a:solidFill>
                  <a:schemeClr val="tx1">
                    <a:lumMod val="95000"/>
                    <a:lumOff val="5000"/>
                  </a:schemeClr>
                </a:solidFill>
                <a:latin typeface="Arial MT"/>
                <a:cs typeface="Arial MT"/>
              </a:rPr>
              <a:t>Untuk</a:t>
            </a:r>
            <a:r>
              <a:rPr sz="2800" b="1" spc="80" dirty="0">
                <a:solidFill>
                  <a:schemeClr val="tx1">
                    <a:lumMod val="95000"/>
                    <a:lumOff val="5000"/>
                  </a:schemeClr>
                </a:solidFill>
                <a:latin typeface="Arial MT"/>
                <a:cs typeface="Arial MT"/>
              </a:rPr>
              <a:t> </a:t>
            </a:r>
            <a:r>
              <a:rPr sz="2800" b="1" spc="120" dirty="0">
                <a:solidFill>
                  <a:schemeClr val="tx1">
                    <a:lumMod val="95000"/>
                    <a:lumOff val="5000"/>
                  </a:schemeClr>
                </a:solidFill>
                <a:latin typeface="Arial MT"/>
                <a:cs typeface="Arial MT"/>
              </a:rPr>
              <a:t>mendukung</a:t>
            </a:r>
            <a:r>
              <a:rPr sz="2800" b="1" spc="85" dirty="0">
                <a:solidFill>
                  <a:schemeClr val="tx1">
                    <a:lumMod val="95000"/>
                    <a:lumOff val="5000"/>
                  </a:schemeClr>
                </a:solidFill>
                <a:latin typeface="Arial MT"/>
                <a:cs typeface="Arial MT"/>
              </a:rPr>
              <a:t> </a:t>
            </a:r>
            <a:r>
              <a:rPr sz="2800" b="1" spc="175" dirty="0">
                <a:solidFill>
                  <a:schemeClr val="tx1">
                    <a:lumMod val="95000"/>
                    <a:lumOff val="5000"/>
                  </a:schemeClr>
                </a:solidFill>
                <a:latin typeface="Arial MT"/>
                <a:cs typeface="Arial MT"/>
              </a:rPr>
              <a:t>pemerintah</a:t>
            </a:r>
            <a:r>
              <a:rPr sz="2800" b="1" spc="85" dirty="0">
                <a:solidFill>
                  <a:schemeClr val="tx1">
                    <a:lumMod val="95000"/>
                    <a:lumOff val="5000"/>
                  </a:schemeClr>
                </a:solidFill>
                <a:latin typeface="Arial MT"/>
                <a:cs typeface="Arial MT"/>
              </a:rPr>
              <a:t> </a:t>
            </a:r>
            <a:r>
              <a:rPr sz="2800" b="1" spc="210" dirty="0">
                <a:solidFill>
                  <a:schemeClr val="tx1">
                    <a:lumMod val="95000"/>
                    <a:lumOff val="5000"/>
                  </a:schemeClr>
                </a:solidFill>
                <a:latin typeface="Arial MT"/>
                <a:cs typeface="Arial MT"/>
              </a:rPr>
              <a:t>daerah</a:t>
            </a:r>
            <a:r>
              <a:rPr sz="2800" b="1" spc="85" dirty="0">
                <a:solidFill>
                  <a:schemeClr val="tx1">
                    <a:lumMod val="95000"/>
                    <a:lumOff val="5000"/>
                  </a:schemeClr>
                </a:solidFill>
                <a:latin typeface="Arial MT"/>
                <a:cs typeface="Arial MT"/>
              </a:rPr>
              <a:t> </a:t>
            </a:r>
            <a:r>
              <a:rPr sz="2800" b="1" spc="145" dirty="0">
                <a:solidFill>
                  <a:schemeClr val="tx1">
                    <a:lumMod val="95000"/>
                    <a:lumOff val="5000"/>
                  </a:schemeClr>
                </a:solidFill>
                <a:latin typeface="Arial MT"/>
                <a:cs typeface="Arial MT"/>
              </a:rPr>
              <a:t>melakukan </a:t>
            </a:r>
            <a:r>
              <a:rPr sz="2800" b="1" spc="175" dirty="0">
                <a:solidFill>
                  <a:schemeClr val="tx1">
                    <a:lumMod val="95000"/>
                    <a:lumOff val="5000"/>
                  </a:schemeClr>
                </a:solidFill>
                <a:latin typeface="Arial MT"/>
                <a:cs typeface="Arial MT"/>
              </a:rPr>
              <a:t>pembangunan</a:t>
            </a:r>
            <a:r>
              <a:rPr sz="2800" b="1" spc="75" dirty="0">
                <a:solidFill>
                  <a:schemeClr val="tx1">
                    <a:lumMod val="95000"/>
                    <a:lumOff val="5000"/>
                  </a:schemeClr>
                </a:solidFill>
                <a:latin typeface="Arial MT"/>
                <a:cs typeface="Arial MT"/>
              </a:rPr>
              <a:t> </a:t>
            </a:r>
            <a:r>
              <a:rPr sz="2800" b="1" spc="210" dirty="0">
                <a:solidFill>
                  <a:schemeClr val="tx1">
                    <a:lumMod val="95000"/>
                    <a:lumOff val="5000"/>
                  </a:schemeClr>
                </a:solidFill>
                <a:latin typeface="Arial MT"/>
                <a:cs typeface="Arial MT"/>
              </a:rPr>
              <a:t>daerah</a:t>
            </a:r>
            <a:r>
              <a:rPr sz="2800" b="1" spc="75" dirty="0">
                <a:solidFill>
                  <a:schemeClr val="tx1">
                    <a:lumMod val="95000"/>
                    <a:lumOff val="5000"/>
                  </a:schemeClr>
                </a:solidFill>
                <a:latin typeface="Arial MT"/>
                <a:cs typeface="Arial MT"/>
              </a:rPr>
              <a:t> </a:t>
            </a:r>
            <a:r>
              <a:rPr sz="2800" b="1" spc="95" dirty="0">
                <a:solidFill>
                  <a:schemeClr val="tx1">
                    <a:lumMod val="95000"/>
                    <a:lumOff val="5000"/>
                  </a:schemeClr>
                </a:solidFill>
                <a:latin typeface="Arial MT"/>
                <a:cs typeface="Arial MT"/>
              </a:rPr>
              <a:t>selaras</a:t>
            </a:r>
            <a:r>
              <a:rPr sz="2800" b="1" spc="80" dirty="0">
                <a:solidFill>
                  <a:schemeClr val="tx1">
                    <a:lumMod val="95000"/>
                    <a:lumOff val="5000"/>
                  </a:schemeClr>
                </a:solidFill>
                <a:latin typeface="Arial MT"/>
                <a:cs typeface="Arial MT"/>
              </a:rPr>
              <a:t> </a:t>
            </a:r>
            <a:r>
              <a:rPr sz="2800" b="1" spc="200" dirty="0">
                <a:solidFill>
                  <a:schemeClr val="tx1">
                    <a:lumMod val="95000"/>
                    <a:lumOff val="5000"/>
                  </a:schemeClr>
                </a:solidFill>
                <a:latin typeface="Arial MT"/>
                <a:cs typeface="Arial MT"/>
              </a:rPr>
              <a:t>dengan</a:t>
            </a:r>
            <a:r>
              <a:rPr sz="2800" b="1" spc="75" dirty="0">
                <a:solidFill>
                  <a:schemeClr val="tx1">
                    <a:lumMod val="95000"/>
                    <a:lumOff val="5000"/>
                  </a:schemeClr>
                </a:solidFill>
                <a:latin typeface="Arial MT"/>
                <a:cs typeface="Arial MT"/>
              </a:rPr>
              <a:t> </a:t>
            </a:r>
            <a:r>
              <a:rPr sz="2800" b="1" spc="190" dirty="0">
                <a:solidFill>
                  <a:schemeClr val="tx1">
                    <a:lumMod val="95000"/>
                    <a:lumOff val="5000"/>
                  </a:schemeClr>
                </a:solidFill>
                <a:latin typeface="Arial MT"/>
                <a:cs typeface="Arial MT"/>
              </a:rPr>
              <a:t>penerapan </a:t>
            </a:r>
            <a:r>
              <a:rPr sz="2800" b="1" spc="215" dirty="0">
                <a:solidFill>
                  <a:schemeClr val="tx1">
                    <a:lumMod val="95000"/>
                    <a:lumOff val="5000"/>
                  </a:schemeClr>
                </a:solidFill>
                <a:latin typeface="Arial MT"/>
                <a:cs typeface="Arial MT"/>
              </a:rPr>
              <a:t>praktik</a:t>
            </a:r>
            <a:r>
              <a:rPr sz="2800" b="1" spc="75" dirty="0">
                <a:solidFill>
                  <a:schemeClr val="tx1">
                    <a:lumMod val="95000"/>
                    <a:lumOff val="5000"/>
                  </a:schemeClr>
                </a:solidFill>
                <a:latin typeface="Arial MT"/>
                <a:cs typeface="Arial MT"/>
              </a:rPr>
              <a:t> </a:t>
            </a:r>
            <a:r>
              <a:rPr sz="2800" b="1" spc="105" dirty="0">
                <a:solidFill>
                  <a:schemeClr val="tx1">
                    <a:lumMod val="95000"/>
                    <a:lumOff val="5000"/>
                  </a:schemeClr>
                </a:solidFill>
                <a:latin typeface="Arial MT"/>
                <a:cs typeface="Arial MT"/>
              </a:rPr>
              <a:t>keinsinyuran</a:t>
            </a:r>
            <a:r>
              <a:rPr sz="2800" b="1" spc="114" dirty="0">
                <a:solidFill>
                  <a:schemeClr val="tx1">
                    <a:lumMod val="95000"/>
                    <a:lumOff val="5000"/>
                  </a:schemeClr>
                </a:solidFill>
                <a:latin typeface="Arial MT"/>
                <a:cs typeface="Arial MT"/>
              </a:rPr>
              <a:t>,</a:t>
            </a:r>
            <a:r>
              <a:rPr sz="2800" b="1" spc="75" dirty="0">
                <a:solidFill>
                  <a:schemeClr val="tx1">
                    <a:lumMod val="95000"/>
                    <a:lumOff val="5000"/>
                  </a:schemeClr>
                </a:solidFill>
                <a:latin typeface="Arial MT"/>
                <a:cs typeface="Arial MT"/>
              </a:rPr>
              <a:t> </a:t>
            </a:r>
            <a:r>
              <a:rPr sz="2800" b="1" spc="95" dirty="0">
                <a:solidFill>
                  <a:schemeClr val="tx1">
                    <a:lumMod val="95000"/>
                    <a:lumOff val="5000"/>
                  </a:schemeClr>
                </a:solidFill>
                <a:latin typeface="Arial MT"/>
                <a:cs typeface="Arial MT"/>
              </a:rPr>
              <a:t>Persatuan</a:t>
            </a:r>
            <a:r>
              <a:rPr sz="2800" b="1" spc="75" dirty="0">
                <a:solidFill>
                  <a:schemeClr val="tx1">
                    <a:lumMod val="95000"/>
                    <a:lumOff val="5000"/>
                  </a:schemeClr>
                </a:solidFill>
                <a:latin typeface="Arial MT"/>
                <a:cs typeface="Arial MT"/>
              </a:rPr>
              <a:t> </a:t>
            </a:r>
            <a:r>
              <a:rPr sz="2800" b="1" spc="40" dirty="0">
                <a:solidFill>
                  <a:schemeClr val="tx1">
                    <a:lumMod val="95000"/>
                    <a:lumOff val="5000"/>
                  </a:schemeClr>
                </a:solidFill>
                <a:latin typeface="Arial MT"/>
                <a:cs typeface="Arial MT"/>
              </a:rPr>
              <a:t>Insinyur </a:t>
            </a:r>
            <a:r>
              <a:rPr sz="2800" b="1" spc="125" dirty="0">
                <a:solidFill>
                  <a:schemeClr val="tx1">
                    <a:lumMod val="95000"/>
                    <a:lumOff val="5000"/>
                  </a:schemeClr>
                </a:solidFill>
                <a:latin typeface="Arial MT"/>
                <a:cs typeface="Arial MT"/>
              </a:rPr>
              <a:t>Indonesia</a:t>
            </a:r>
            <a:r>
              <a:rPr sz="2800" b="1" spc="75" dirty="0">
                <a:solidFill>
                  <a:schemeClr val="tx1">
                    <a:lumMod val="95000"/>
                    <a:lumOff val="5000"/>
                  </a:schemeClr>
                </a:solidFill>
                <a:latin typeface="Arial MT"/>
                <a:cs typeface="Arial MT"/>
              </a:rPr>
              <a:t> </a:t>
            </a:r>
            <a:r>
              <a:rPr sz="2800" b="1" spc="50" dirty="0">
                <a:solidFill>
                  <a:schemeClr val="tx1">
                    <a:lumMod val="95000"/>
                    <a:lumOff val="5000"/>
                  </a:schemeClr>
                </a:solidFill>
                <a:latin typeface="Arial MT"/>
                <a:cs typeface="Arial MT"/>
              </a:rPr>
              <a:t>(PII)</a:t>
            </a:r>
            <a:r>
              <a:rPr sz="2800" b="1" spc="80" dirty="0">
                <a:solidFill>
                  <a:schemeClr val="tx1">
                    <a:lumMod val="95000"/>
                    <a:lumOff val="5000"/>
                  </a:schemeClr>
                </a:solidFill>
                <a:latin typeface="Arial MT"/>
                <a:cs typeface="Arial MT"/>
              </a:rPr>
              <a:t> </a:t>
            </a:r>
            <a:r>
              <a:rPr sz="2800" b="1" spc="114" dirty="0">
                <a:solidFill>
                  <a:schemeClr val="tx1">
                    <a:lumMod val="95000"/>
                    <a:lumOff val="5000"/>
                  </a:schemeClr>
                </a:solidFill>
                <a:latin typeface="Arial MT"/>
                <a:cs typeface="Arial MT"/>
              </a:rPr>
              <a:t>menginisiasi</a:t>
            </a:r>
            <a:r>
              <a:rPr sz="2800" b="1" spc="80" dirty="0">
                <a:solidFill>
                  <a:schemeClr val="tx1">
                    <a:lumMod val="95000"/>
                    <a:lumOff val="5000"/>
                  </a:schemeClr>
                </a:solidFill>
                <a:latin typeface="Arial MT"/>
                <a:cs typeface="Arial MT"/>
              </a:rPr>
              <a:t> Indeks </a:t>
            </a:r>
            <a:r>
              <a:rPr sz="2800" b="1" spc="95" dirty="0">
                <a:solidFill>
                  <a:schemeClr val="tx1">
                    <a:lumMod val="95000"/>
                    <a:lumOff val="5000"/>
                  </a:schemeClr>
                </a:solidFill>
                <a:latin typeface="Arial MT"/>
                <a:cs typeface="Arial MT"/>
              </a:rPr>
              <a:t>Keinsinyuran</a:t>
            </a:r>
            <a:r>
              <a:rPr sz="2800" b="1" spc="80" dirty="0">
                <a:solidFill>
                  <a:schemeClr val="tx1">
                    <a:lumMod val="95000"/>
                    <a:lumOff val="5000"/>
                  </a:schemeClr>
                </a:solidFill>
                <a:latin typeface="Arial MT"/>
                <a:cs typeface="Arial MT"/>
              </a:rPr>
              <a:t> </a:t>
            </a:r>
            <a:r>
              <a:rPr sz="2800" b="1" spc="-25" dirty="0">
                <a:solidFill>
                  <a:schemeClr val="tx1">
                    <a:lumMod val="95000"/>
                    <a:lumOff val="5000"/>
                  </a:schemeClr>
                </a:solidFill>
                <a:latin typeface="Arial MT"/>
                <a:cs typeface="Arial MT"/>
              </a:rPr>
              <a:t>PII</a:t>
            </a:r>
            <a:r>
              <a:rPr lang="en-US" altLang="en-US" sz="2800" b="1" spc="-25" dirty="0">
                <a:solidFill>
                  <a:schemeClr val="tx1">
                    <a:lumMod val="95000"/>
                    <a:lumOff val="5000"/>
                  </a:schemeClr>
                </a:solidFill>
                <a:latin typeface="Arial MT"/>
                <a:cs typeface="Arial MT"/>
              </a:rPr>
              <a:t>, indeks yang dirancang untuk mengukur kinerja keinsinyuran pemerintah daerah dan memberikan penghargaan kepada daerah yang memiliki kinerja keinsinyuran yang terbaik. Dalam melaksanakan inisiatif ini, PII </a:t>
            </a:r>
            <a:r>
              <a:rPr sz="2800" b="1" spc="140" dirty="0">
                <a:solidFill>
                  <a:schemeClr val="tx1">
                    <a:lumMod val="95000"/>
                    <a:lumOff val="5000"/>
                  </a:schemeClr>
                </a:solidFill>
                <a:latin typeface="Arial MT"/>
                <a:cs typeface="Arial MT"/>
              </a:rPr>
              <a:t>membentuk</a:t>
            </a:r>
            <a:r>
              <a:rPr sz="2800" b="1" spc="8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Tim</a:t>
            </a:r>
            <a:r>
              <a:rPr sz="2800" b="1" spc="80" dirty="0">
                <a:solidFill>
                  <a:schemeClr val="tx1">
                    <a:lumMod val="95000"/>
                    <a:lumOff val="5000"/>
                  </a:schemeClr>
                </a:solidFill>
                <a:latin typeface="Arial MT"/>
                <a:cs typeface="Arial MT"/>
              </a:rPr>
              <a:t> </a:t>
            </a:r>
            <a:r>
              <a:rPr sz="2800" b="1" spc="114" dirty="0">
                <a:solidFill>
                  <a:schemeClr val="tx1">
                    <a:lumMod val="95000"/>
                    <a:lumOff val="5000"/>
                  </a:schemeClr>
                </a:solidFill>
                <a:latin typeface="Arial MT"/>
                <a:cs typeface="Arial MT"/>
              </a:rPr>
              <a:t>Pelaksana</a:t>
            </a:r>
            <a:r>
              <a:rPr sz="2800" b="1" spc="85" dirty="0">
                <a:solidFill>
                  <a:schemeClr val="tx1">
                    <a:lumMod val="95000"/>
                    <a:lumOff val="5000"/>
                  </a:schemeClr>
                </a:solidFill>
                <a:latin typeface="Arial MT"/>
                <a:cs typeface="Arial MT"/>
              </a:rPr>
              <a:t> </a:t>
            </a:r>
            <a:r>
              <a:rPr sz="2800" b="1" spc="195" dirty="0">
                <a:solidFill>
                  <a:schemeClr val="tx1">
                    <a:lumMod val="95000"/>
                    <a:lumOff val="5000"/>
                  </a:schemeClr>
                </a:solidFill>
                <a:latin typeface="Arial MT"/>
                <a:cs typeface="Arial MT"/>
              </a:rPr>
              <a:t>yang</a:t>
            </a:r>
            <a:r>
              <a:rPr sz="2800" b="1" spc="80" dirty="0">
                <a:solidFill>
                  <a:schemeClr val="tx1">
                    <a:lumMod val="95000"/>
                    <a:lumOff val="5000"/>
                  </a:schemeClr>
                </a:solidFill>
                <a:latin typeface="Arial MT"/>
                <a:cs typeface="Arial MT"/>
              </a:rPr>
              <a:t> </a:t>
            </a:r>
            <a:r>
              <a:rPr sz="2800" b="1" spc="165" dirty="0">
                <a:solidFill>
                  <a:schemeClr val="tx1">
                    <a:lumMod val="95000"/>
                    <a:lumOff val="5000"/>
                  </a:schemeClr>
                </a:solidFill>
                <a:latin typeface="Arial MT"/>
                <a:cs typeface="Arial MT"/>
              </a:rPr>
              <a:t>bersifat </a:t>
            </a:r>
            <a:r>
              <a:rPr sz="2800" b="1" spc="290" dirty="0">
                <a:solidFill>
                  <a:schemeClr val="tx1">
                    <a:lumMod val="95000"/>
                    <a:lumOff val="5000"/>
                  </a:schemeClr>
                </a:solidFill>
                <a:latin typeface="Arial MT"/>
                <a:cs typeface="Arial MT"/>
              </a:rPr>
              <a:t>ad</a:t>
            </a:r>
            <a:r>
              <a:rPr sz="2800" b="1" spc="120" dirty="0">
                <a:solidFill>
                  <a:schemeClr val="tx1">
                    <a:lumMod val="95000"/>
                    <a:lumOff val="5000"/>
                  </a:schemeClr>
                </a:solidFill>
                <a:latin typeface="Arial MT"/>
                <a:cs typeface="Arial MT"/>
              </a:rPr>
              <a:t> </a:t>
            </a:r>
            <a:r>
              <a:rPr sz="2800" b="1" spc="180" dirty="0">
                <a:solidFill>
                  <a:schemeClr val="tx1">
                    <a:lumMod val="95000"/>
                    <a:lumOff val="5000"/>
                  </a:schemeClr>
                </a:solidFill>
                <a:latin typeface="Arial MT"/>
                <a:cs typeface="Arial MT"/>
              </a:rPr>
              <a:t>hoc</a:t>
            </a:r>
            <a:r>
              <a:rPr sz="2800" b="1" spc="120" dirty="0">
                <a:solidFill>
                  <a:schemeClr val="tx1">
                    <a:lumMod val="95000"/>
                    <a:lumOff val="5000"/>
                  </a:schemeClr>
                </a:solidFill>
                <a:latin typeface="Arial MT"/>
                <a:cs typeface="Arial MT"/>
              </a:rPr>
              <a:t> </a:t>
            </a:r>
            <a:r>
              <a:rPr sz="2800" b="1" spc="235" dirty="0">
                <a:solidFill>
                  <a:schemeClr val="tx1">
                    <a:lumMod val="95000"/>
                    <a:lumOff val="5000"/>
                  </a:schemeClr>
                </a:solidFill>
                <a:latin typeface="Arial MT"/>
                <a:cs typeface="Arial MT"/>
              </a:rPr>
              <a:t>di</a:t>
            </a:r>
            <a:r>
              <a:rPr sz="2800" b="1" spc="120" dirty="0">
                <a:solidFill>
                  <a:schemeClr val="tx1">
                    <a:lumMod val="95000"/>
                    <a:lumOff val="5000"/>
                  </a:schemeClr>
                </a:solidFill>
                <a:latin typeface="Arial MT"/>
                <a:cs typeface="Arial MT"/>
              </a:rPr>
              <a:t> </a:t>
            </a:r>
            <a:r>
              <a:rPr sz="2800" b="1" spc="160" dirty="0">
                <a:solidFill>
                  <a:schemeClr val="tx1">
                    <a:lumMod val="95000"/>
                    <a:lumOff val="5000"/>
                  </a:schemeClr>
                </a:solidFill>
                <a:latin typeface="Arial MT"/>
                <a:cs typeface="Arial MT"/>
              </a:rPr>
              <a:t>lingkungan</a:t>
            </a:r>
            <a:r>
              <a:rPr sz="2800" b="1" spc="12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Pengurus</a:t>
            </a:r>
            <a:r>
              <a:rPr sz="2800" b="1" spc="12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Pusat</a:t>
            </a:r>
            <a:r>
              <a:rPr sz="2800" b="1" spc="120"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PII</a:t>
            </a:r>
            <a:r>
              <a:rPr lang="en-US" altLang="en-US" sz="2800" b="1" dirty="0">
                <a:solidFill>
                  <a:schemeClr val="tx1">
                    <a:lumMod val="95000"/>
                    <a:lumOff val="5000"/>
                  </a:schemeClr>
                </a:solidFill>
                <a:latin typeface="Arial MT"/>
                <a:cs typeface="Arial MT"/>
              </a:rPr>
              <a:t>.</a:t>
            </a:r>
            <a:endParaRPr lang="en-US" altLang="en-US" sz="2800" b="1" dirty="0">
              <a:solidFill>
                <a:schemeClr val="tx1">
                  <a:lumMod val="95000"/>
                  <a:lumOff val="5000"/>
                </a:schemeClr>
              </a:solidFill>
              <a:latin typeface="Arial MT"/>
              <a:cs typeface="Arial MT"/>
            </a:endParaRPr>
          </a:p>
        </p:txBody>
      </p:sp>
      <p:sp>
        <p:nvSpPr>
          <p:cNvPr id="7" name="object 7"/>
          <p:cNvSpPr txBox="1">
            <a:spLocks noGrp="1"/>
          </p:cNvSpPr>
          <p:nvPr>
            <p:ph type="title"/>
          </p:nvPr>
        </p:nvSpPr>
        <p:spPr>
          <a:xfrm>
            <a:off x="1016000" y="987425"/>
            <a:ext cx="12245975" cy="1414145"/>
          </a:xfrm>
          <a:prstGeom prst="rect">
            <a:avLst/>
          </a:prstGeom>
        </p:spPr>
        <p:txBody>
          <a:bodyPr vert="horz" wrap="square" lIns="0" tIns="144780" rIns="0" bIns="0" rtlCol="0">
            <a:spAutoFit/>
          </a:bodyPr>
          <a:lstStyle/>
          <a:p>
            <a:pPr marL="1026795" marR="5080" indent="-1014095">
              <a:lnSpc>
                <a:spcPts val="4950"/>
              </a:lnSpc>
              <a:spcBef>
                <a:spcPts val="1140"/>
              </a:spcBef>
            </a:pPr>
            <a:r>
              <a:rPr lang="en-US" sz="5000" spc="-10" dirty="0">
                <a:solidFill>
                  <a:srgbClr val="040E0C"/>
                </a:solidFill>
                <a:latin typeface="Microsoft JhengHei UI" panose="020B0604030504040204" charset="-120"/>
                <a:cs typeface="Microsoft JhengHei UI" panose="020B0604030504040204" charset="-120"/>
              </a:rPr>
              <a:t>2</a:t>
            </a:r>
            <a:r>
              <a:rPr sz="5000" spc="-10" dirty="0">
                <a:solidFill>
                  <a:srgbClr val="040E0C"/>
                </a:solidFill>
                <a:latin typeface="Microsoft JhengHei UI" panose="020B0604030504040204" charset="-120"/>
                <a:cs typeface="Microsoft JhengHei UI" panose="020B0604030504040204" charset="-120"/>
              </a:rPr>
              <a:t>.</a:t>
            </a:r>
            <a:r>
              <a:rPr sz="5000" spc="-360" dirty="0">
                <a:solidFill>
                  <a:srgbClr val="040E0C"/>
                </a:solidFill>
                <a:latin typeface="Microsoft JhengHei UI" panose="020B0604030504040204" charset="-120"/>
                <a:cs typeface="Microsoft JhengHei UI" panose="020B0604030504040204" charset="-120"/>
              </a:rPr>
              <a:t> </a:t>
            </a:r>
            <a:r>
              <a:rPr lang="en-US" sz="5000" spc="-360" dirty="0">
                <a:solidFill>
                  <a:srgbClr val="040E0C"/>
                </a:solidFill>
                <a:latin typeface="Microsoft JhengHei UI" panose="020B0604030504040204" charset="-120"/>
                <a:cs typeface="Microsoft JhengHei UI" panose="020B0604030504040204" charset="-120"/>
              </a:rPr>
              <a:t>   </a:t>
            </a:r>
            <a:r>
              <a:rPr sz="5000" spc="-20" dirty="0">
                <a:solidFill>
                  <a:srgbClr val="040E0C"/>
                </a:solidFill>
              </a:rPr>
              <a:t>LATAR</a:t>
            </a:r>
            <a:r>
              <a:rPr sz="5000" spc="-409" dirty="0">
                <a:solidFill>
                  <a:srgbClr val="040E0C"/>
                </a:solidFill>
              </a:rPr>
              <a:t> </a:t>
            </a:r>
            <a:r>
              <a:rPr sz="5000" spc="-40" dirty="0">
                <a:solidFill>
                  <a:srgbClr val="040E0C"/>
                </a:solidFill>
              </a:rPr>
              <a:t>BELAKANG</a:t>
            </a:r>
            <a:r>
              <a:rPr sz="5000" spc="-390" dirty="0">
                <a:solidFill>
                  <a:srgbClr val="040E0C"/>
                </a:solidFill>
              </a:rPr>
              <a:t> </a:t>
            </a:r>
            <a:r>
              <a:rPr sz="5000" dirty="0">
                <a:solidFill>
                  <a:srgbClr val="040E0C"/>
                </a:solidFill>
              </a:rPr>
              <a:t>DAN</a:t>
            </a:r>
            <a:r>
              <a:rPr sz="5000" spc="-365" dirty="0">
                <a:solidFill>
                  <a:srgbClr val="040E0C"/>
                </a:solidFill>
              </a:rPr>
              <a:t> </a:t>
            </a:r>
            <a:r>
              <a:rPr sz="5000" spc="-20" dirty="0">
                <a:solidFill>
                  <a:srgbClr val="040E0C"/>
                </a:solidFill>
              </a:rPr>
              <a:t>KONSEP </a:t>
            </a:r>
            <a:r>
              <a:rPr sz="5000" spc="-285" dirty="0">
                <a:solidFill>
                  <a:srgbClr val="040E0C"/>
                </a:solidFill>
              </a:rPr>
              <a:t>INDEKS</a:t>
            </a:r>
            <a:r>
              <a:rPr sz="5000" spc="-195" dirty="0">
                <a:solidFill>
                  <a:srgbClr val="040E0C"/>
                </a:solidFill>
              </a:rPr>
              <a:t> </a:t>
            </a:r>
            <a:r>
              <a:rPr sz="5000" spc="-310" dirty="0">
                <a:solidFill>
                  <a:srgbClr val="040E0C"/>
                </a:solidFill>
              </a:rPr>
              <a:t>KEINSINYURAN</a:t>
            </a:r>
            <a:r>
              <a:rPr lang="en-US" sz="5000" spc="-310" dirty="0">
                <a:solidFill>
                  <a:srgbClr val="040E0C"/>
                </a:solidFill>
              </a:rPr>
              <a:t> PII</a:t>
            </a:r>
            <a:endParaRPr lang="en-US" sz="5000" spc="-310" dirty="0">
              <a:solidFill>
                <a:srgbClr val="040E0C"/>
              </a:solidFill>
              <a:latin typeface="Microsoft JhengHei UI" panose="020B0604030504040204" charset="-120"/>
              <a:cs typeface="Microsoft JhengHei UI" panose="020B0604030504040204" charset="-12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41547" y="1130058"/>
            <a:ext cx="518159" cy="332105"/>
          </a:xfrm>
          <a:custGeom>
            <a:avLst/>
            <a:gdLst/>
            <a:ahLst/>
            <a:cxnLst/>
            <a:rect l="l" t="t" r="r" b="b"/>
            <a:pathLst>
              <a:path w="518159" h="332105">
                <a:moveTo>
                  <a:pt x="517588" y="282282"/>
                </a:moveTo>
                <a:lnTo>
                  <a:pt x="496544" y="244233"/>
                </a:lnTo>
                <a:lnTo>
                  <a:pt x="470115" y="236232"/>
                </a:lnTo>
                <a:lnTo>
                  <a:pt x="47625" y="236232"/>
                </a:lnTo>
                <a:lnTo>
                  <a:pt x="8001" y="257441"/>
                </a:lnTo>
                <a:lnTo>
                  <a:pt x="0" y="283857"/>
                </a:lnTo>
                <a:lnTo>
                  <a:pt x="914" y="293204"/>
                </a:lnTo>
                <a:lnTo>
                  <a:pt x="29400" y="327863"/>
                </a:lnTo>
                <a:lnTo>
                  <a:pt x="47625" y="331495"/>
                </a:lnTo>
                <a:lnTo>
                  <a:pt x="470115" y="331495"/>
                </a:lnTo>
                <a:lnTo>
                  <a:pt x="509739" y="310286"/>
                </a:lnTo>
                <a:lnTo>
                  <a:pt x="517588" y="285432"/>
                </a:lnTo>
                <a:lnTo>
                  <a:pt x="517588" y="282282"/>
                </a:lnTo>
                <a:close/>
              </a:path>
              <a:path w="518159" h="332105">
                <a:moveTo>
                  <a:pt x="517588" y="164172"/>
                </a:moveTo>
                <a:lnTo>
                  <a:pt x="496544" y="126111"/>
                </a:lnTo>
                <a:lnTo>
                  <a:pt x="470115" y="118110"/>
                </a:lnTo>
                <a:lnTo>
                  <a:pt x="47625" y="118110"/>
                </a:lnTo>
                <a:lnTo>
                  <a:pt x="8001" y="139319"/>
                </a:lnTo>
                <a:lnTo>
                  <a:pt x="0" y="165747"/>
                </a:lnTo>
                <a:lnTo>
                  <a:pt x="914" y="175082"/>
                </a:lnTo>
                <a:lnTo>
                  <a:pt x="29400" y="209753"/>
                </a:lnTo>
                <a:lnTo>
                  <a:pt x="47625" y="213372"/>
                </a:lnTo>
                <a:lnTo>
                  <a:pt x="470115" y="213372"/>
                </a:lnTo>
                <a:lnTo>
                  <a:pt x="509739" y="192163"/>
                </a:lnTo>
                <a:lnTo>
                  <a:pt x="517588" y="167322"/>
                </a:lnTo>
                <a:lnTo>
                  <a:pt x="517588" y="164172"/>
                </a:lnTo>
                <a:close/>
              </a:path>
              <a:path w="518159" h="332105">
                <a:moveTo>
                  <a:pt x="517588" y="46050"/>
                </a:moveTo>
                <a:lnTo>
                  <a:pt x="496544" y="8001"/>
                </a:lnTo>
                <a:lnTo>
                  <a:pt x="470115" y="0"/>
                </a:lnTo>
                <a:lnTo>
                  <a:pt x="47625" y="0"/>
                </a:lnTo>
                <a:lnTo>
                  <a:pt x="8001" y="21196"/>
                </a:lnTo>
                <a:lnTo>
                  <a:pt x="0" y="47625"/>
                </a:lnTo>
                <a:lnTo>
                  <a:pt x="914" y="56959"/>
                </a:lnTo>
                <a:lnTo>
                  <a:pt x="29400" y="91630"/>
                </a:lnTo>
                <a:lnTo>
                  <a:pt x="47625" y="95250"/>
                </a:lnTo>
                <a:lnTo>
                  <a:pt x="470115" y="95250"/>
                </a:lnTo>
                <a:lnTo>
                  <a:pt x="509739" y="74053"/>
                </a:lnTo>
                <a:lnTo>
                  <a:pt x="517588" y="49199"/>
                </a:lnTo>
                <a:lnTo>
                  <a:pt x="517588" y="46050"/>
                </a:lnTo>
                <a:close/>
              </a:path>
            </a:pathLst>
          </a:custGeom>
          <a:solidFill>
            <a:srgbClr val="E96A24"/>
          </a:solidFill>
        </p:spPr>
        <p:txBody>
          <a:bodyPr wrap="square" lIns="0" tIns="0" rIns="0" bIns="0" rtlCol="0"/>
          <a:lstStyle/>
          <a:p/>
        </p:txBody>
      </p:sp>
      <p:sp>
        <p:nvSpPr>
          <p:cNvPr id="3" name="object 3"/>
          <p:cNvSpPr/>
          <p:nvPr/>
        </p:nvSpPr>
        <p:spPr>
          <a:xfrm>
            <a:off x="13111728" y="1025485"/>
            <a:ext cx="3360420" cy="541020"/>
          </a:xfrm>
          <a:custGeom>
            <a:avLst/>
            <a:gdLst/>
            <a:ahLst/>
            <a:cxnLst/>
            <a:rect l="l" t="t" r="r" b="b"/>
            <a:pathLst>
              <a:path w="3360419" h="541019">
                <a:moveTo>
                  <a:pt x="3090549" y="540620"/>
                </a:moveTo>
                <a:lnTo>
                  <a:pt x="270310"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1"/>
                </a:lnTo>
                <a:lnTo>
                  <a:pt x="270310" y="0"/>
                </a:lnTo>
                <a:lnTo>
                  <a:pt x="3090549" y="0"/>
                </a:lnTo>
                <a:lnTo>
                  <a:pt x="3143531" y="5241"/>
                </a:lnTo>
                <a:lnTo>
                  <a:pt x="3193993" y="20576"/>
                </a:lnTo>
                <a:lnTo>
                  <a:pt x="3240518" y="45415"/>
                </a:lnTo>
                <a:lnTo>
                  <a:pt x="3281688" y="79172"/>
                </a:lnTo>
                <a:lnTo>
                  <a:pt x="3315445" y="120342"/>
                </a:lnTo>
                <a:lnTo>
                  <a:pt x="3340284" y="166867"/>
                </a:lnTo>
                <a:lnTo>
                  <a:pt x="3355618" y="217329"/>
                </a:lnTo>
                <a:lnTo>
                  <a:pt x="3359872" y="260324"/>
                </a:lnTo>
                <a:lnTo>
                  <a:pt x="3359872" y="280296"/>
                </a:lnTo>
                <a:lnTo>
                  <a:pt x="3355618" y="323291"/>
                </a:lnTo>
                <a:lnTo>
                  <a:pt x="3340284" y="373753"/>
                </a:lnTo>
                <a:lnTo>
                  <a:pt x="3315445" y="420278"/>
                </a:lnTo>
                <a:lnTo>
                  <a:pt x="3281688" y="461448"/>
                </a:lnTo>
                <a:lnTo>
                  <a:pt x="3240518" y="495205"/>
                </a:lnTo>
                <a:lnTo>
                  <a:pt x="3193993" y="520044"/>
                </a:lnTo>
                <a:lnTo>
                  <a:pt x="3143531" y="535378"/>
                </a:lnTo>
                <a:lnTo>
                  <a:pt x="3090549" y="540620"/>
                </a:lnTo>
                <a:close/>
              </a:path>
            </a:pathLst>
          </a:custGeom>
          <a:solidFill>
            <a:srgbClr val="E96A24"/>
          </a:solidFill>
        </p:spPr>
        <p:txBody>
          <a:bodyPr wrap="square" lIns="0" tIns="0" rIns="0" bIns="0" rtlCol="0"/>
          <a:lstStyle/>
          <a:p/>
        </p:txBody>
      </p:sp>
      <p:sp>
        <p:nvSpPr>
          <p:cNvPr id="4" name="object 4"/>
          <p:cNvSpPr/>
          <p:nvPr/>
        </p:nvSpPr>
        <p:spPr>
          <a:xfrm>
            <a:off x="16323248" y="8987989"/>
            <a:ext cx="935990" cy="541020"/>
          </a:xfrm>
          <a:custGeom>
            <a:avLst/>
            <a:gdLst/>
            <a:ahLst/>
            <a:cxnLst/>
            <a:rect l="l" t="t" r="r" b="b"/>
            <a:pathLst>
              <a:path w="935990" h="541020">
                <a:moveTo>
                  <a:pt x="665742" y="540620"/>
                </a:moveTo>
                <a:lnTo>
                  <a:pt x="270311" y="540620"/>
                </a:lnTo>
                <a:lnTo>
                  <a:pt x="217329" y="535378"/>
                </a:lnTo>
                <a:lnTo>
                  <a:pt x="166867" y="520044"/>
                </a:lnTo>
                <a:lnTo>
                  <a:pt x="120342"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2" y="45415"/>
                </a:lnTo>
                <a:lnTo>
                  <a:pt x="166867" y="20576"/>
                </a:lnTo>
                <a:lnTo>
                  <a:pt x="217329" y="5242"/>
                </a:lnTo>
                <a:lnTo>
                  <a:pt x="270311" y="0"/>
                </a:lnTo>
                <a:lnTo>
                  <a:pt x="665742" y="0"/>
                </a:lnTo>
                <a:lnTo>
                  <a:pt x="718723" y="5242"/>
                </a:lnTo>
                <a:lnTo>
                  <a:pt x="769185" y="20576"/>
                </a:lnTo>
                <a:lnTo>
                  <a:pt x="815710" y="45415"/>
                </a:lnTo>
                <a:lnTo>
                  <a:pt x="856881" y="79172"/>
                </a:lnTo>
                <a:lnTo>
                  <a:pt x="890637" y="120342"/>
                </a:lnTo>
                <a:lnTo>
                  <a:pt x="915476" y="166867"/>
                </a:lnTo>
                <a:lnTo>
                  <a:pt x="930811" y="217329"/>
                </a:lnTo>
                <a:lnTo>
                  <a:pt x="935527" y="264992"/>
                </a:lnTo>
                <a:lnTo>
                  <a:pt x="935527" y="275629"/>
                </a:lnTo>
                <a:lnTo>
                  <a:pt x="930811" y="323291"/>
                </a:lnTo>
                <a:lnTo>
                  <a:pt x="915476" y="373753"/>
                </a:lnTo>
                <a:lnTo>
                  <a:pt x="890637" y="420278"/>
                </a:lnTo>
                <a:lnTo>
                  <a:pt x="856881" y="461448"/>
                </a:lnTo>
                <a:lnTo>
                  <a:pt x="815710" y="495205"/>
                </a:lnTo>
                <a:lnTo>
                  <a:pt x="769185" y="520044"/>
                </a:lnTo>
                <a:lnTo>
                  <a:pt x="718723" y="535378"/>
                </a:lnTo>
                <a:lnTo>
                  <a:pt x="665742" y="540620"/>
                </a:lnTo>
                <a:close/>
              </a:path>
            </a:pathLst>
          </a:custGeom>
          <a:solidFill>
            <a:srgbClr val="E96A24"/>
          </a:solidFill>
        </p:spPr>
        <p:txBody>
          <a:bodyPr wrap="square" lIns="0" tIns="0" rIns="0" bIns="0" rtlCol="0"/>
          <a:lstStyle/>
          <a:p/>
        </p:txBody>
      </p:sp>
      <p:sp>
        <p:nvSpPr>
          <p:cNvPr id="5" name="object 5"/>
          <p:cNvSpPr/>
          <p:nvPr/>
        </p:nvSpPr>
        <p:spPr>
          <a:xfrm>
            <a:off x="17428757" y="8987989"/>
            <a:ext cx="859790" cy="541020"/>
          </a:xfrm>
          <a:custGeom>
            <a:avLst/>
            <a:gdLst/>
            <a:ahLst/>
            <a:cxnLst/>
            <a:rect l="l" t="t" r="r" b="b"/>
            <a:pathLst>
              <a:path w="859790" h="541020">
                <a:moveTo>
                  <a:pt x="859241" y="540620"/>
                </a:moveTo>
                <a:lnTo>
                  <a:pt x="270310" y="540620"/>
                </a:lnTo>
                <a:lnTo>
                  <a:pt x="217329" y="535378"/>
                </a:lnTo>
                <a:lnTo>
                  <a:pt x="166866" y="520044"/>
                </a:lnTo>
                <a:lnTo>
                  <a:pt x="120341" y="495205"/>
                </a:lnTo>
                <a:lnTo>
                  <a:pt x="79172" y="461448"/>
                </a:lnTo>
                <a:lnTo>
                  <a:pt x="45415" y="420278"/>
                </a:lnTo>
                <a:lnTo>
                  <a:pt x="20576" y="373753"/>
                </a:lnTo>
                <a:lnTo>
                  <a:pt x="5242" y="323291"/>
                </a:lnTo>
                <a:lnTo>
                  <a:pt x="0" y="270310"/>
                </a:lnTo>
                <a:lnTo>
                  <a:pt x="5242" y="217329"/>
                </a:lnTo>
                <a:lnTo>
                  <a:pt x="20576" y="166867"/>
                </a:lnTo>
                <a:lnTo>
                  <a:pt x="45415" y="120342"/>
                </a:lnTo>
                <a:lnTo>
                  <a:pt x="79172" y="79172"/>
                </a:lnTo>
                <a:lnTo>
                  <a:pt x="120341" y="45415"/>
                </a:lnTo>
                <a:lnTo>
                  <a:pt x="166866" y="20576"/>
                </a:lnTo>
                <a:lnTo>
                  <a:pt x="217329" y="5241"/>
                </a:lnTo>
                <a:lnTo>
                  <a:pt x="270310" y="0"/>
                </a:lnTo>
                <a:lnTo>
                  <a:pt x="859241" y="0"/>
                </a:lnTo>
                <a:lnTo>
                  <a:pt x="859241" y="540620"/>
                </a:lnTo>
                <a:close/>
              </a:path>
            </a:pathLst>
          </a:custGeom>
          <a:solidFill>
            <a:srgbClr val="E96A24"/>
          </a:solidFill>
        </p:spPr>
        <p:txBody>
          <a:bodyPr wrap="square" lIns="0" tIns="0" rIns="0" bIns="0" rtlCol="0"/>
          <a:lstStyle/>
          <a:p/>
        </p:txBody>
      </p:sp>
      <p:sp>
        <p:nvSpPr>
          <p:cNvPr id="6" name="object 6"/>
          <p:cNvSpPr/>
          <p:nvPr/>
        </p:nvSpPr>
        <p:spPr>
          <a:xfrm>
            <a:off x="17843242" y="5478311"/>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1"/>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1"/>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7" name="object 7"/>
          <p:cNvSpPr/>
          <p:nvPr/>
        </p:nvSpPr>
        <p:spPr>
          <a:xfrm>
            <a:off x="17843242" y="4885380"/>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8" name="object 8"/>
          <p:cNvSpPr/>
          <p:nvPr/>
        </p:nvSpPr>
        <p:spPr>
          <a:xfrm>
            <a:off x="17843242" y="4292448"/>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43043"/>
                </a:lnTo>
                <a:lnTo>
                  <a:pt x="992" y="138051"/>
                </a:lnTo>
                <a:lnTo>
                  <a:pt x="28952" y="110092"/>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53422"/>
                </a:lnTo>
                <a:lnTo>
                  <a:pt x="295472" y="158414"/>
                </a:lnTo>
                <a:lnTo>
                  <a:pt x="267513" y="186373"/>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9" name="object 9"/>
          <p:cNvSpPr/>
          <p:nvPr/>
        </p:nvSpPr>
        <p:spPr>
          <a:xfrm>
            <a:off x="17843242" y="3699517"/>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0" name="object 10"/>
          <p:cNvSpPr/>
          <p:nvPr/>
        </p:nvSpPr>
        <p:spPr>
          <a:xfrm>
            <a:off x="17843242" y="3106586"/>
            <a:ext cx="296545" cy="296545"/>
          </a:xfrm>
          <a:custGeom>
            <a:avLst/>
            <a:gdLst/>
            <a:ahLst/>
            <a:cxnLst/>
            <a:rect l="l" t="t" r="r" b="b"/>
            <a:pathLst>
              <a:path w="296544" h="296545">
                <a:moveTo>
                  <a:pt x="153422" y="296465"/>
                </a:moveTo>
                <a:lnTo>
                  <a:pt x="116891" y="281334"/>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2"/>
                </a:lnTo>
                <a:lnTo>
                  <a:pt x="143043" y="0"/>
                </a:lnTo>
                <a:lnTo>
                  <a:pt x="153422" y="0"/>
                </a:lnTo>
                <a:lnTo>
                  <a:pt x="186373" y="28952"/>
                </a:lnTo>
                <a:lnTo>
                  <a:pt x="187366" y="33944"/>
                </a:lnTo>
                <a:lnTo>
                  <a:pt x="187366" y="109099"/>
                </a:lnTo>
                <a:lnTo>
                  <a:pt x="257332" y="109099"/>
                </a:lnTo>
                <a:lnTo>
                  <a:pt x="262521" y="109099"/>
                </a:lnTo>
                <a:lnTo>
                  <a:pt x="267513" y="110092"/>
                </a:lnTo>
                <a:lnTo>
                  <a:pt x="295472" y="138051"/>
                </a:lnTo>
                <a:lnTo>
                  <a:pt x="296465" y="143043"/>
                </a:lnTo>
                <a:lnTo>
                  <a:pt x="296465" y="153422"/>
                </a:lnTo>
                <a:lnTo>
                  <a:pt x="267513" y="186373"/>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1" name="object 11"/>
          <p:cNvSpPr/>
          <p:nvPr/>
        </p:nvSpPr>
        <p:spPr>
          <a:xfrm>
            <a:off x="148174" y="9059295"/>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2" name="object 12"/>
          <p:cNvSpPr/>
          <p:nvPr/>
        </p:nvSpPr>
        <p:spPr>
          <a:xfrm>
            <a:off x="148174" y="8466363"/>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109099" y="109099"/>
                </a:lnTo>
                <a:lnTo>
                  <a:pt x="109099" y="33943"/>
                </a:lnTo>
                <a:lnTo>
                  <a:pt x="138051" y="992"/>
                </a:lnTo>
                <a:lnTo>
                  <a:pt x="143043" y="0"/>
                </a:lnTo>
                <a:lnTo>
                  <a:pt x="153422" y="0"/>
                </a:lnTo>
                <a:lnTo>
                  <a:pt x="186373" y="28951"/>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3" name="object 13"/>
          <p:cNvSpPr/>
          <p:nvPr/>
        </p:nvSpPr>
        <p:spPr>
          <a:xfrm>
            <a:off x="148174" y="7873432"/>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3"/>
                </a:lnTo>
                <a:lnTo>
                  <a:pt x="0" y="153422"/>
                </a:lnTo>
                <a:lnTo>
                  <a:pt x="0" y="143043"/>
                </a:lnTo>
                <a:lnTo>
                  <a:pt x="28952" y="110092"/>
                </a:lnTo>
                <a:lnTo>
                  <a:pt x="33944" y="109099"/>
                </a:lnTo>
                <a:lnTo>
                  <a:pt x="109099" y="109099"/>
                </a:lnTo>
                <a:lnTo>
                  <a:pt x="109099" y="33943"/>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4" name="object 14"/>
          <p:cNvSpPr/>
          <p:nvPr/>
        </p:nvSpPr>
        <p:spPr>
          <a:xfrm>
            <a:off x="148174" y="7280501"/>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4" y="187366"/>
                </a:lnTo>
                <a:lnTo>
                  <a:pt x="992" y="158414"/>
                </a:lnTo>
                <a:lnTo>
                  <a:pt x="0" y="153422"/>
                </a:lnTo>
                <a:lnTo>
                  <a:pt x="0" y="143043"/>
                </a:lnTo>
                <a:lnTo>
                  <a:pt x="28952" y="110092"/>
                </a:lnTo>
                <a:lnTo>
                  <a:pt x="33944" y="109099"/>
                </a:lnTo>
                <a:lnTo>
                  <a:pt x="109099" y="109099"/>
                </a:lnTo>
                <a:lnTo>
                  <a:pt x="109099" y="33944"/>
                </a:lnTo>
                <a:lnTo>
                  <a:pt x="138051" y="993"/>
                </a:lnTo>
                <a:lnTo>
                  <a:pt x="153422" y="0"/>
                </a:lnTo>
                <a:lnTo>
                  <a:pt x="158414" y="992"/>
                </a:lnTo>
                <a:lnTo>
                  <a:pt x="186373" y="28952"/>
                </a:lnTo>
                <a:lnTo>
                  <a:pt x="187366" y="109099"/>
                </a:lnTo>
                <a:lnTo>
                  <a:pt x="262521" y="109099"/>
                </a:lnTo>
                <a:lnTo>
                  <a:pt x="292893" y="131825"/>
                </a:lnTo>
                <a:lnTo>
                  <a:pt x="292893" y="164639"/>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5" name="object 15"/>
          <p:cNvSpPr/>
          <p:nvPr/>
        </p:nvSpPr>
        <p:spPr>
          <a:xfrm>
            <a:off x="148174" y="6687570"/>
            <a:ext cx="293370" cy="296545"/>
          </a:xfrm>
          <a:custGeom>
            <a:avLst/>
            <a:gdLst/>
            <a:ahLst/>
            <a:cxnLst/>
            <a:rect l="l" t="t" r="r" b="b"/>
            <a:pathLst>
              <a:path w="293370" h="296545">
                <a:moveTo>
                  <a:pt x="153422" y="296465"/>
                </a:moveTo>
                <a:lnTo>
                  <a:pt x="143043" y="296465"/>
                </a:lnTo>
                <a:lnTo>
                  <a:pt x="138051" y="295472"/>
                </a:lnTo>
                <a:lnTo>
                  <a:pt x="110092" y="267513"/>
                </a:lnTo>
                <a:lnTo>
                  <a:pt x="109099" y="262521"/>
                </a:lnTo>
                <a:lnTo>
                  <a:pt x="109099" y="187366"/>
                </a:lnTo>
                <a:lnTo>
                  <a:pt x="33943" y="187366"/>
                </a:lnTo>
                <a:lnTo>
                  <a:pt x="992" y="158414"/>
                </a:lnTo>
                <a:lnTo>
                  <a:pt x="0" y="153422"/>
                </a:lnTo>
                <a:lnTo>
                  <a:pt x="0" y="143043"/>
                </a:lnTo>
                <a:lnTo>
                  <a:pt x="28952" y="110092"/>
                </a:lnTo>
                <a:lnTo>
                  <a:pt x="109099" y="109099"/>
                </a:lnTo>
                <a:lnTo>
                  <a:pt x="109099" y="33944"/>
                </a:lnTo>
                <a:lnTo>
                  <a:pt x="138051" y="992"/>
                </a:lnTo>
                <a:lnTo>
                  <a:pt x="143043" y="0"/>
                </a:lnTo>
                <a:lnTo>
                  <a:pt x="153422" y="0"/>
                </a:lnTo>
                <a:lnTo>
                  <a:pt x="186373" y="28952"/>
                </a:lnTo>
                <a:lnTo>
                  <a:pt x="187366" y="109099"/>
                </a:lnTo>
                <a:lnTo>
                  <a:pt x="262521" y="109099"/>
                </a:lnTo>
                <a:lnTo>
                  <a:pt x="292893" y="131825"/>
                </a:lnTo>
                <a:lnTo>
                  <a:pt x="292893" y="164640"/>
                </a:lnTo>
                <a:lnTo>
                  <a:pt x="262521" y="187366"/>
                </a:lnTo>
                <a:lnTo>
                  <a:pt x="187366" y="187366"/>
                </a:lnTo>
                <a:lnTo>
                  <a:pt x="187366" y="262521"/>
                </a:lnTo>
                <a:lnTo>
                  <a:pt x="158414" y="295472"/>
                </a:lnTo>
                <a:lnTo>
                  <a:pt x="153422" y="296465"/>
                </a:lnTo>
                <a:close/>
              </a:path>
            </a:pathLst>
          </a:custGeom>
          <a:solidFill>
            <a:srgbClr val="E96A24"/>
          </a:solidFill>
        </p:spPr>
        <p:txBody>
          <a:bodyPr wrap="square" lIns="0" tIns="0" rIns="0" bIns="0" rtlCol="0"/>
          <a:lstStyle/>
          <a:p/>
        </p:txBody>
      </p:sp>
      <p:sp>
        <p:nvSpPr>
          <p:cNvPr id="16" name="object 16"/>
          <p:cNvSpPr txBox="1">
            <a:spLocks noGrp="1"/>
          </p:cNvSpPr>
          <p:nvPr>
            <p:ph type="title"/>
          </p:nvPr>
        </p:nvSpPr>
        <p:spPr>
          <a:xfrm>
            <a:off x="1143000" y="3086100"/>
            <a:ext cx="15266670" cy="6193790"/>
          </a:xfrm>
          <a:prstGeom prst="rect">
            <a:avLst/>
          </a:prstGeom>
        </p:spPr>
        <p:txBody>
          <a:bodyPr vert="horz" wrap="square" lIns="0" tIns="151130" rIns="0" bIns="0" rtlCol="0">
            <a:noAutofit/>
          </a:bodyPr>
          <a:lstStyle/>
          <a:p>
            <a:pPr marL="12700" marR="5080" indent="-12700" algn="ctr">
              <a:lnSpc>
                <a:spcPct val="100000"/>
              </a:lnSpc>
              <a:spcBef>
                <a:spcPts val="1190"/>
              </a:spcBef>
            </a:pPr>
            <a:r>
              <a:rPr lang="en-US" sz="5300" spc="-95" dirty="0"/>
              <a:t>LANJUT KE BAGIAN KEDUA </a:t>
            </a:r>
            <a:r>
              <a:rPr lang="en-US" sz="5300" spc="-195" dirty="0"/>
              <a:t> </a:t>
            </a:r>
            <a:br>
              <a:rPr lang="en-US" sz="5300" spc="-195" dirty="0"/>
            </a:br>
            <a:r>
              <a:rPr lang="en-US" sz="5300"/>
              <a:t>saya persilahkan kepada:</a:t>
            </a:r>
            <a:br>
              <a:rPr lang="en-US" sz="5300"/>
            </a:br>
            <a:br>
              <a:rPr lang="en-US" sz="5300"/>
            </a:br>
            <a:br>
              <a:rPr lang="en-US" sz="5300"/>
            </a:br>
            <a:r>
              <a:rPr lang="en-US" altLang="en-US" sz="5300">
                <a:solidFill>
                  <a:srgbClr val="0070C0"/>
                </a:solidFill>
                <a:latin typeface="Trebuchet MS" panose="020B0603020202020204"/>
                <a:cs typeface="Trebuchet MS" panose="020B0603020202020204"/>
                <a:sym typeface="+mn-ea"/>
              </a:rPr>
              <a:t> </a:t>
            </a:r>
            <a:r>
              <a:rPr lang="en-US" altLang="en-US" sz="4400">
                <a:solidFill>
                  <a:srgbClr val="0070C0"/>
                </a:solidFill>
                <a:latin typeface="Trebuchet MS" panose="020B0603020202020204"/>
                <a:cs typeface="Trebuchet MS" panose="020B0603020202020204"/>
                <a:sym typeface="+mn-ea"/>
              </a:rPr>
              <a:t>Bapak Ir. M. Yanuar J. Purwanto, Ph.D., IPU, ASEAN Eng.</a:t>
            </a:r>
            <a:r>
              <a:rPr lang="en-US" altLang="en-US" sz="5300">
                <a:solidFill>
                  <a:srgbClr val="0070C0"/>
                </a:solidFill>
                <a:latin typeface="Trebuchet MS" panose="020B0603020202020204"/>
                <a:cs typeface="Trebuchet MS" panose="020B0603020202020204"/>
                <a:sym typeface="+mn-ea"/>
              </a:rPr>
              <a:t> </a:t>
            </a:r>
            <a:endParaRPr lang="en-US" altLang="en-US" sz="5300">
              <a:solidFill>
                <a:srgbClr val="0070C0"/>
              </a:solidFill>
              <a:latin typeface="Trebuchet MS" panose="020B0603020202020204"/>
              <a:cs typeface="Trebuchet MS" panose="020B0603020202020204"/>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alpha val="0"/>
          </a:schemeClr>
        </a:solidFill>
        <a:effectLst/>
      </p:bgPr>
    </p:bg>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255" y="-190500"/>
            <a:ext cx="18280380" cy="10288270"/>
          </a:xfrm>
          <a:prstGeom prst="rect">
            <a:avLst/>
          </a:prstGeom>
          <a:solidFill>
            <a:schemeClr val="accent5">
              <a:lumMod val="40000"/>
              <a:lumOff val="60000"/>
            </a:schemeClr>
          </a:solidFill>
        </p:spPr>
      </p:pic>
      <p:sp>
        <p:nvSpPr>
          <p:cNvPr id="3" name="object 3"/>
          <p:cNvSpPr txBox="1"/>
          <p:nvPr/>
        </p:nvSpPr>
        <p:spPr>
          <a:xfrm>
            <a:off x="1210310" y="2470785"/>
            <a:ext cx="15796260" cy="6489700"/>
          </a:xfrm>
          <a:prstGeom prst="rect">
            <a:avLst/>
          </a:prstGeom>
        </p:spPr>
        <p:txBody>
          <a:bodyPr vert="horz" wrap="square" lIns="0" tIns="12700" rIns="0" bIns="0" rtlCol="0">
            <a:noAutofit/>
          </a:bodyPr>
          <a:lstStyle/>
          <a:p>
            <a:pPr marL="12700" marR="83820">
              <a:lnSpc>
                <a:spcPct val="115000"/>
              </a:lnSpc>
              <a:spcBef>
                <a:spcPts val="100"/>
              </a:spcBef>
            </a:pPr>
            <a:r>
              <a:rPr lang="en-US" altLang="en-US" sz="3100" spc="90" dirty="0">
                <a:solidFill>
                  <a:srgbClr val="002060"/>
                </a:solidFill>
                <a:latin typeface="Trebuchet MS" panose="020B0603020202020204"/>
                <a:cs typeface="Trebuchet MS" panose="020B0603020202020204"/>
              </a:rPr>
              <a:t>Latar Belakang</a:t>
            </a:r>
            <a:endParaRPr lang="en-US" altLang="en-US" sz="3100" spc="90" dirty="0">
              <a:solidFill>
                <a:srgbClr val="002060"/>
              </a:solidFill>
              <a:latin typeface="Trebuchet MS" panose="020B0603020202020204"/>
              <a:cs typeface="Trebuchet MS" panose="020B0603020202020204"/>
            </a:endParaRPr>
          </a:p>
          <a:p>
            <a:pPr marL="12700" marR="83820">
              <a:lnSpc>
                <a:spcPct val="115000"/>
              </a:lnSpc>
              <a:spcBef>
                <a:spcPts val="100"/>
              </a:spcBef>
            </a:pPr>
            <a:br>
              <a:rPr sz="3100" spc="90" dirty="0">
                <a:solidFill>
                  <a:srgbClr val="FFFFFF"/>
                </a:solidFill>
                <a:latin typeface="Trebuchet MS" panose="020B0603020202020204"/>
                <a:cs typeface="Trebuchet MS" panose="020B0603020202020204"/>
              </a:rPr>
            </a:br>
            <a:r>
              <a:rPr sz="3100" spc="90" dirty="0">
                <a:solidFill>
                  <a:srgbClr val="FFFFFF"/>
                </a:solidFill>
                <a:latin typeface="Trebuchet MS" panose="020B0603020202020204"/>
                <a:cs typeface="Trebuchet MS" panose="020B0603020202020204"/>
              </a:rPr>
              <a:t>Pemerintah</a:t>
            </a:r>
            <a:r>
              <a:rPr sz="3100" spc="10" dirty="0">
                <a:solidFill>
                  <a:srgbClr val="FFFFFF"/>
                </a:solidFill>
                <a:latin typeface="Trebuchet MS" panose="020B0603020202020204"/>
                <a:cs typeface="Trebuchet MS" panose="020B0603020202020204"/>
              </a:rPr>
              <a:t> </a:t>
            </a:r>
            <a:r>
              <a:rPr sz="3100" spc="240" dirty="0">
                <a:solidFill>
                  <a:srgbClr val="FFFFFF"/>
                </a:solidFill>
                <a:latin typeface="Trebuchet MS" panose="020B0603020202020204"/>
                <a:cs typeface="Trebuchet MS" panose="020B0603020202020204"/>
              </a:rPr>
              <a:t>daerah</a:t>
            </a:r>
            <a:r>
              <a:rPr sz="3100" spc="10" dirty="0">
                <a:solidFill>
                  <a:srgbClr val="FFFFFF"/>
                </a:solidFill>
                <a:latin typeface="Trebuchet MS" panose="020B0603020202020204"/>
                <a:cs typeface="Trebuchet MS" panose="020B0603020202020204"/>
              </a:rPr>
              <a:t> </a:t>
            </a:r>
            <a:r>
              <a:rPr sz="3100" spc="65" dirty="0">
                <a:solidFill>
                  <a:srgbClr val="FFFFFF"/>
                </a:solidFill>
                <a:latin typeface="Trebuchet MS" panose="020B0603020202020204"/>
                <a:cs typeface="Trebuchet MS" panose="020B0603020202020204"/>
              </a:rPr>
              <a:t>perlu</a:t>
            </a:r>
            <a:r>
              <a:rPr sz="3100" spc="15" dirty="0">
                <a:solidFill>
                  <a:srgbClr val="FFFFFF"/>
                </a:solidFill>
                <a:latin typeface="Trebuchet MS" panose="020B0603020202020204"/>
                <a:cs typeface="Trebuchet MS" panose="020B0603020202020204"/>
              </a:rPr>
              <a:t> </a:t>
            </a:r>
            <a:r>
              <a:rPr sz="3100" spc="125" dirty="0">
                <a:solidFill>
                  <a:srgbClr val="FFFFFF"/>
                </a:solidFill>
                <a:latin typeface="Trebuchet MS" panose="020B0603020202020204"/>
                <a:cs typeface="Trebuchet MS" panose="020B0603020202020204"/>
              </a:rPr>
              <a:t>memperhatikan</a:t>
            </a:r>
            <a:r>
              <a:rPr sz="3100" spc="10" dirty="0">
                <a:solidFill>
                  <a:srgbClr val="FFFFFF"/>
                </a:solidFill>
                <a:latin typeface="Trebuchet MS" panose="020B0603020202020204"/>
                <a:cs typeface="Trebuchet MS" panose="020B0603020202020204"/>
              </a:rPr>
              <a:t> </a:t>
            </a:r>
            <a:r>
              <a:rPr sz="3100" spc="229" dirty="0">
                <a:solidFill>
                  <a:srgbClr val="FFFFFF"/>
                </a:solidFill>
                <a:latin typeface="Trebuchet MS" panose="020B0603020202020204"/>
                <a:cs typeface="Trebuchet MS" panose="020B0603020202020204"/>
              </a:rPr>
              <a:t>penerapan</a:t>
            </a:r>
            <a:r>
              <a:rPr sz="3100" spc="15"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praktik</a:t>
            </a:r>
            <a:r>
              <a:rPr sz="3100" spc="10" dirty="0">
                <a:solidFill>
                  <a:srgbClr val="FFFFFF"/>
                </a:solidFill>
                <a:latin typeface="Trebuchet MS" panose="020B0603020202020204"/>
                <a:cs typeface="Trebuchet MS" panose="020B0603020202020204"/>
              </a:rPr>
              <a:t> </a:t>
            </a:r>
            <a:r>
              <a:rPr sz="3100" spc="45" dirty="0">
                <a:solidFill>
                  <a:srgbClr val="FFFFFF"/>
                </a:solidFill>
                <a:latin typeface="Trebuchet MS" panose="020B0603020202020204"/>
                <a:cs typeface="Trebuchet MS" panose="020B0603020202020204"/>
              </a:rPr>
              <a:t>keinsinyuran </a:t>
            </a:r>
            <a:r>
              <a:rPr sz="3100" spc="225" dirty="0">
                <a:solidFill>
                  <a:srgbClr val="FFFFFF"/>
                </a:solidFill>
                <a:latin typeface="Trebuchet MS" panose="020B0603020202020204"/>
                <a:cs typeface="Trebuchet MS" panose="020B0603020202020204"/>
              </a:rPr>
              <a:t>dalam</a:t>
            </a:r>
            <a:r>
              <a:rPr sz="3100" spc="5" dirty="0">
                <a:solidFill>
                  <a:srgbClr val="FFFFFF"/>
                </a:solidFill>
                <a:latin typeface="Trebuchet MS" panose="020B0603020202020204"/>
                <a:cs typeface="Trebuchet MS" panose="020B0603020202020204"/>
              </a:rPr>
              <a:t> </a:t>
            </a:r>
            <a:r>
              <a:rPr sz="3100" spc="210" dirty="0">
                <a:solidFill>
                  <a:srgbClr val="FFFFFF"/>
                </a:solidFill>
                <a:latin typeface="Trebuchet MS" panose="020B0603020202020204"/>
                <a:cs typeface="Trebuchet MS" panose="020B0603020202020204"/>
              </a:rPr>
              <a:t>pembangunan</a:t>
            </a:r>
            <a:r>
              <a:rPr sz="3100" spc="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di</a:t>
            </a:r>
            <a:r>
              <a:rPr sz="3100" spc="10" dirty="0">
                <a:solidFill>
                  <a:srgbClr val="FFFFFF"/>
                </a:solidFill>
                <a:latin typeface="Trebuchet MS" panose="020B0603020202020204"/>
                <a:cs typeface="Trebuchet MS" panose="020B0603020202020204"/>
              </a:rPr>
              <a:t> </a:t>
            </a:r>
            <a:r>
              <a:rPr sz="3100" spc="215" dirty="0">
                <a:solidFill>
                  <a:srgbClr val="FFFFFF"/>
                </a:solidFill>
                <a:latin typeface="Trebuchet MS" panose="020B0603020202020204"/>
                <a:cs typeface="Trebuchet MS" panose="020B0603020202020204"/>
              </a:rPr>
              <a:t>daerahnya</a:t>
            </a:r>
            <a:r>
              <a:rPr sz="3100" spc="5" dirty="0">
                <a:solidFill>
                  <a:srgbClr val="FFFFFF"/>
                </a:solidFill>
                <a:latin typeface="Trebuchet MS" panose="020B0603020202020204"/>
                <a:cs typeface="Trebuchet MS" panose="020B0603020202020204"/>
              </a:rPr>
              <a:t> </a:t>
            </a:r>
            <a:r>
              <a:rPr sz="3100" spc="195" dirty="0">
                <a:solidFill>
                  <a:srgbClr val="FFFFFF"/>
                </a:solidFill>
                <a:latin typeface="Trebuchet MS" panose="020B0603020202020204"/>
                <a:cs typeface="Trebuchet MS" panose="020B0603020202020204"/>
              </a:rPr>
              <a:t>karena</a:t>
            </a:r>
            <a:r>
              <a:rPr sz="3100" spc="10"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praktik</a:t>
            </a:r>
            <a:r>
              <a:rPr sz="3100" spc="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ini</a:t>
            </a:r>
            <a:r>
              <a:rPr sz="3100" spc="10" dirty="0">
                <a:solidFill>
                  <a:srgbClr val="FFFFFF"/>
                </a:solidFill>
                <a:latin typeface="Trebuchet MS" panose="020B0603020202020204"/>
                <a:cs typeface="Trebuchet MS" panose="020B0603020202020204"/>
              </a:rPr>
              <a:t> </a:t>
            </a:r>
            <a:r>
              <a:rPr sz="3100" spc="60" dirty="0">
                <a:solidFill>
                  <a:srgbClr val="FFFFFF"/>
                </a:solidFill>
                <a:latin typeface="Trebuchet MS" panose="020B0603020202020204"/>
                <a:cs typeface="Trebuchet MS" panose="020B0603020202020204"/>
              </a:rPr>
              <a:t>menjamin</a:t>
            </a:r>
            <a:r>
              <a:rPr sz="3100" spc="5" dirty="0">
                <a:solidFill>
                  <a:srgbClr val="FFFFFF"/>
                </a:solidFill>
                <a:latin typeface="Trebuchet MS" panose="020B0603020202020204"/>
                <a:cs typeface="Trebuchet MS" panose="020B0603020202020204"/>
              </a:rPr>
              <a:t> </a:t>
            </a:r>
            <a:r>
              <a:rPr sz="3100" spc="254" dirty="0">
                <a:solidFill>
                  <a:srgbClr val="FFFFFF"/>
                </a:solidFill>
                <a:latin typeface="Trebuchet MS" panose="020B0603020202020204"/>
                <a:cs typeface="Trebuchet MS" panose="020B0603020202020204"/>
              </a:rPr>
              <a:t>bahwa </a:t>
            </a:r>
            <a:r>
              <a:rPr sz="3100" spc="170" dirty="0">
                <a:solidFill>
                  <a:srgbClr val="FFFFFF"/>
                </a:solidFill>
                <a:latin typeface="Trebuchet MS" panose="020B0603020202020204"/>
                <a:cs typeface="Trebuchet MS" panose="020B0603020202020204"/>
              </a:rPr>
              <a:t>perencanaan,</a:t>
            </a:r>
            <a:r>
              <a:rPr sz="3100" spc="-25" dirty="0">
                <a:solidFill>
                  <a:srgbClr val="FFFFFF"/>
                </a:solidFill>
                <a:latin typeface="Trebuchet MS" panose="020B0603020202020204"/>
                <a:cs typeface="Trebuchet MS" panose="020B0603020202020204"/>
              </a:rPr>
              <a:t> </a:t>
            </a:r>
            <a:r>
              <a:rPr sz="3100" spc="155" dirty="0">
                <a:solidFill>
                  <a:srgbClr val="FFFFFF"/>
                </a:solidFill>
                <a:latin typeface="Trebuchet MS" panose="020B0603020202020204"/>
                <a:cs typeface="Trebuchet MS" panose="020B0603020202020204"/>
              </a:rPr>
              <a:t>pelaksanaan,</a:t>
            </a:r>
            <a:r>
              <a:rPr sz="3100" spc="-2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2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pengawasan</a:t>
            </a:r>
            <a:r>
              <a:rPr sz="3100" spc="-20" dirty="0">
                <a:solidFill>
                  <a:srgbClr val="FFFFFF"/>
                </a:solidFill>
                <a:latin typeface="Trebuchet MS" panose="020B0603020202020204"/>
                <a:cs typeface="Trebuchet MS" panose="020B0603020202020204"/>
              </a:rPr>
              <a:t> </a:t>
            </a:r>
            <a:r>
              <a:rPr sz="3100" spc="120" dirty="0">
                <a:solidFill>
                  <a:srgbClr val="FFFFFF"/>
                </a:solidFill>
                <a:latin typeface="Trebuchet MS" panose="020B0603020202020204"/>
                <a:cs typeface="Trebuchet MS" panose="020B0603020202020204"/>
              </a:rPr>
              <a:t>dilakukan</a:t>
            </a:r>
            <a:r>
              <a:rPr sz="3100" spc="-25" dirty="0">
                <a:solidFill>
                  <a:srgbClr val="FFFFFF"/>
                </a:solidFill>
                <a:latin typeface="Trebuchet MS" panose="020B0603020202020204"/>
                <a:cs typeface="Trebuchet MS" panose="020B0603020202020204"/>
              </a:rPr>
              <a:t> </a:t>
            </a:r>
            <a:r>
              <a:rPr sz="3100" spc="240" dirty="0">
                <a:solidFill>
                  <a:srgbClr val="FFFFFF"/>
                </a:solidFill>
                <a:latin typeface="Trebuchet MS" panose="020B0603020202020204"/>
                <a:cs typeface="Trebuchet MS" panose="020B0603020202020204"/>
              </a:rPr>
              <a:t>secara</a:t>
            </a:r>
            <a:r>
              <a:rPr sz="3100" spc="-2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ilmiah,</a:t>
            </a:r>
            <a:r>
              <a:rPr sz="3100" spc="-25" dirty="0">
                <a:solidFill>
                  <a:srgbClr val="FFFFFF"/>
                </a:solidFill>
                <a:latin typeface="Trebuchet MS" panose="020B0603020202020204"/>
                <a:cs typeface="Trebuchet MS" panose="020B0603020202020204"/>
              </a:rPr>
              <a:t> </a:t>
            </a:r>
            <a:r>
              <a:rPr sz="3100" spc="-10" dirty="0">
                <a:solidFill>
                  <a:srgbClr val="FFFFFF"/>
                </a:solidFill>
                <a:latin typeface="Trebuchet MS" panose="020B0603020202020204"/>
                <a:cs typeface="Trebuchet MS" panose="020B0603020202020204"/>
              </a:rPr>
              <a:t>efisien, </a:t>
            </a:r>
            <a:r>
              <a:rPr sz="3100" spc="90" dirty="0">
                <a:solidFill>
                  <a:srgbClr val="FFFFFF"/>
                </a:solidFill>
                <a:latin typeface="Trebuchet MS" panose="020B0603020202020204"/>
                <a:cs typeface="Trebuchet MS" panose="020B0603020202020204"/>
              </a:rPr>
              <a:t>aman,</a:t>
            </a:r>
            <a:r>
              <a:rPr sz="3100" spc="3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35" dirty="0">
                <a:solidFill>
                  <a:srgbClr val="FFFFFF"/>
                </a:solidFill>
                <a:latin typeface="Trebuchet MS" panose="020B0603020202020204"/>
                <a:cs typeface="Trebuchet MS" panose="020B0603020202020204"/>
              </a:rPr>
              <a:t> </a:t>
            </a:r>
            <a:r>
              <a:rPr sz="3100" spc="55" dirty="0">
                <a:solidFill>
                  <a:srgbClr val="FFFFFF"/>
                </a:solidFill>
                <a:latin typeface="Trebuchet MS" panose="020B0603020202020204"/>
                <a:cs typeface="Trebuchet MS" panose="020B0603020202020204"/>
              </a:rPr>
              <a:t>berkelanjutan.</a:t>
            </a:r>
            <a:r>
              <a:rPr sz="3100" spc="3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Melalui</a:t>
            </a:r>
            <a:r>
              <a:rPr sz="3100" spc="40" dirty="0">
                <a:solidFill>
                  <a:srgbClr val="FFFFFF"/>
                </a:solidFill>
                <a:latin typeface="Trebuchet MS" panose="020B0603020202020204"/>
                <a:cs typeface="Trebuchet MS" panose="020B0603020202020204"/>
              </a:rPr>
              <a:t> </a:t>
            </a:r>
            <a:r>
              <a:rPr sz="3100" spc="229" dirty="0">
                <a:solidFill>
                  <a:srgbClr val="FFFFFF"/>
                </a:solidFill>
                <a:latin typeface="Trebuchet MS" panose="020B0603020202020204"/>
                <a:cs typeface="Trebuchet MS" panose="020B0603020202020204"/>
              </a:rPr>
              <a:t>penerapan</a:t>
            </a:r>
            <a:r>
              <a:rPr sz="3100" spc="35"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praktik</a:t>
            </a:r>
            <a:r>
              <a:rPr sz="3100" spc="3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keinsinyuran,</a:t>
            </a:r>
            <a:r>
              <a:rPr sz="3100" spc="35" dirty="0">
                <a:solidFill>
                  <a:srgbClr val="FFFFFF"/>
                </a:solidFill>
                <a:latin typeface="Trebuchet MS" panose="020B0603020202020204"/>
                <a:cs typeface="Trebuchet MS" panose="020B0603020202020204"/>
              </a:rPr>
              <a:t> </a:t>
            </a:r>
            <a:r>
              <a:rPr sz="3100" spc="100" dirty="0">
                <a:solidFill>
                  <a:srgbClr val="FFFFFF"/>
                </a:solidFill>
                <a:latin typeface="Trebuchet MS" panose="020B0603020202020204"/>
                <a:cs typeface="Trebuchet MS" panose="020B0603020202020204"/>
              </a:rPr>
              <a:t>pemerintah </a:t>
            </a:r>
            <a:r>
              <a:rPr sz="3100" spc="240" dirty="0">
                <a:solidFill>
                  <a:srgbClr val="FFFFFF"/>
                </a:solidFill>
                <a:latin typeface="Trebuchet MS" panose="020B0603020202020204"/>
                <a:cs typeface="Trebuchet MS" panose="020B0603020202020204"/>
              </a:rPr>
              <a:t>daerah</a:t>
            </a:r>
            <a:r>
              <a:rPr sz="3100" spc="10" dirty="0">
                <a:solidFill>
                  <a:srgbClr val="FFFFFF"/>
                </a:solidFill>
                <a:latin typeface="Trebuchet MS" panose="020B0603020202020204"/>
                <a:cs typeface="Trebuchet MS" panose="020B0603020202020204"/>
              </a:rPr>
              <a:t> </a:t>
            </a:r>
            <a:r>
              <a:rPr sz="3100" spc="285" dirty="0">
                <a:solidFill>
                  <a:srgbClr val="FFFFFF"/>
                </a:solidFill>
                <a:latin typeface="Trebuchet MS" panose="020B0603020202020204"/>
                <a:cs typeface="Trebuchet MS" panose="020B0603020202020204"/>
              </a:rPr>
              <a:t>dapat</a:t>
            </a:r>
            <a:r>
              <a:rPr sz="3100" spc="10" dirty="0">
                <a:solidFill>
                  <a:srgbClr val="FFFFFF"/>
                </a:solidFill>
                <a:latin typeface="Trebuchet MS" panose="020B0603020202020204"/>
                <a:cs typeface="Trebuchet MS" panose="020B0603020202020204"/>
              </a:rPr>
              <a:t> </a:t>
            </a:r>
            <a:r>
              <a:rPr sz="3100" spc="120" dirty="0">
                <a:solidFill>
                  <a:srgbClr val="FFFFFF"/>
                </a:solidFill>
                <a:latin typeface="Trebuchet MS" panose="020B0603020202020204"/>
                <a:cs typeface="Trebuchet MS" panose="020B0603020202020204"/>
              </a:rPr>
              <a:t>memperoleh</a:t>
            </a:r>
            <a:r>
              <a:rPr sz="3100" spc="10" dirty="0">
                <a:solidFill>
                  <a:srgbClr val="FFFFFF"/>
                </a:solidFill>
                <a:latin typeface="Trebuchet MS" panose="020B0603020202020204"/>
                <a:cs typeface="Trebuchet MS" panose="020B0603020202020204"/>
              </a:rPr>
              <a:t> </a:t>
            </a:r>
            <a:r>
              <a:rPr sz="3100" spc="280" dirty="0">
                <a:solidFill>
                  <a:srgbClr val="FFFFFF"/>
                </a:solidFill>
                <a:latin typeface="Trebuchet MS" panose="020B0603020202020204"/>
                <a:cs typeface="Trebuchet MS" panose="020B0603020202020204"/>
              </a:rPr>
              <a:t>berbagai</a:t>
            </a:r>
            <a:r>
              <a:rPr sz="3100" spc="10" dirty="0">
                <a:solidFill>
                  <a:srgbClr val="FFFFFF"/>
                </a:solidFill>
                <a:latin typeface="Trebuchet MS" panose="020B0603020202020204"/>
                <a:cs typeface="Trebuchet MS" panose="020B0603020202020204"/>
              </a:rPr>
              <a:t> </a:t>
            </a:r>
            <a:r>
              <a:rPr lang="en-US" altLang="en-US" sz="3100" spc="10" dirty="0">
                <a:solidFill>
                  <a:srgbClr val="FFFFFF"/>
                </a:solidFill>
                <a:latin typeface="Trebuchet MS" panose="020B0603020202020204"/>
                <a:cs typeface="Trebuchet MS" panose="020B0603020202020204"/>
              </a:rPr>
              <a:t>manfaat</a:t>
            </a:r>
            <a:r>
              <a:rPr sz="3100" spc="190" dirty="0">
                <a:solidFill>
                  <a:srgbClr val="FFFFFF"/>
                </a:solidFill>
                <a:latin typeface="Trebuchet MS" panose="020B0603020202020204"/>
                <a:cs typeface="Trebuchet MS" panose="020B0603020202020204"/>
              </a:rPr>
              <a:t>:</a:t>
            </a:r>
            <a:endParaRPr sz="3100">
              <a:latin typeface="Trebuchet MS" panose="020B0603020202020204"/>
              <a:cs typeface="Trebuchet MS" panose="020B0603020202020204"/>
            </a:endParaRPr>
          </a:p>
          <a:p>
            <a:pPr marL="496570" marR="2706370" lvl="1" indent="-414655">
              <a:lnSpc>
                <a:spcPct val="115000"/>
              </a:lnSpc>
            </a:pPr>
            <a:r>
              <a:rPr sz="3100" spc="-420" dirty="0">
                <a:solidFill>
                  <a:srgbClr val="FFFFFF"/>
                </a:solidFill>
                <a:latin typeface="Trebuchet MS" panose="020B0603020202020204"/>
                <a:cs typeface="Trebuchet MS" panose="020B0603020202020204"/>
              </a:rPr>
              <a:t>1.</a:t>
            </a:r>
            <a:r>
              <a:rPr sz="3100" spc="-625" dirty="0">
                <a:solidFill>
                  <a:srgbClr val="FFFFFF"/>
                </a:solidFill>
                <a:latin typeface="Trebuchet MS" panose="020B0603020202020204"/>
                <a:cs typeface="Trebuchet MS" panose="020B0603020202020204"/>
              </a:rPr>
              <a:t> </a:t>
            </a:r>
            <a:r>
              <a:rPr lang="en-US" altLang="en-US" sz="3100" spc="-625" dirty="0">
                <a:solidFill>
                  <a:srgbClr val="FFFFFF"/>
                </a:solidFill>
                <a:latin typeface="Trebuchet MS" panose="020B0603020202020204"/>
                <a:cs typeface="Trebuchet MS" panose="020B0603020202020204"/>
              </a:rPr>
              <a:t>        </a:t>
            </a:r>
            <a:r>
              <a:rPr sz="3100" spc="140" dirty="0">
                <a:solidFill>
                  <a:srgbClr val="FFFFFF"/>
                </a:solidFill>
                <a:latin typeface="Trebuchet MS" panose="020B0603020202020204"/>
                <a:cs typeface="Trebuchet MS" panose="020B0603020202020204"/>
              </a:rPr>
              <a:t>Menjamin</a:t>
            </a:r>
            <a:r>
              <a:rPr sz="3100" spc="-5" dirty="0">
                <a:solidFill>
                  <a:srgbClr val="FFFFFF"/>
                </a:solidFill>
                <a:latin typeface="Trebuchet MS" panose="020B0603020202020204"/>
                <a:cs typeface="Trebuchet MS" panose="020B0603020202020204"/>
              </a:rPr>
              <a:t> </a:t>
            </a:r>
            <a:r>
              <a:rPr sz="3100" spc="75" dirty="0">
                <a:solidFill>
                  <a:srgbClr val="FFFFFF"/>
                </a:solidFill>
                <a:latin typeface="Trebuchet MS" panose="020B0603020202020204"/>
                <a:cs typeface="Trebuchet MS" panose="020B0603020202020204"/>
              </a:rPr>
              <a:t>kualitas</a:t>
            </a:r>
            <a:r>
              <a:rPr sz="3100" spc="-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5" dirty="0">
                <a:solidFill>
                  <a:srgbClr val="FFFFFF"/>
                </a:solidFill>
                <a:latin typeface="Trebuchet MS" panose="020B0603020202020204"/>
                <a:cs typeface="Trebuchet MS" panose="020B0603020202020204"/>
              </a:rPr>
              <a:t> </a:t>
            </a:r>
            <a:r>
              <a:rPr sz="3100" spc="210" dirty="0">
                <a:solidFill>
                  <a:srgbClr val="FFFFFF"/>
                </a:solidFill>
                <a:latin typeface="Trebuchet MS" panose="020B0603020202020204"/>
                <a:cs typeface="Trebuchet MS" panose="020B0603020202020204"/>
              </a:rPr>
              <a:t>keamanan</a:t>
            </a:r>
            <a:r>
              <a:rPr sz="3100" spc="-5"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infrastruktur</a:t>
            </a:r>
            <a:r>
              <a:rPr sz="3100" spc="-5"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5" dirty="0">
                <a:solidFill>
                  <a:srgbClr val="FFFFFF"/>
                </a:solidFill>
                <a:latin typeface="Trebuchet MS" panose="020B0603020202020204"/>
                <a:cs typeface="Trebuchet MS" panose="020B0603020202020204"/>
              </a:rPr>
              <a:t> </a:t>
            </a:r>
            <a:r>
              <a:rPr sz="3100" spc="90" dirty="0">
                <a:solidFill>
                  <a:srgbClr val="FFFFFF"/>
                </a:solidFill>
                <a:latin typeface="Trebuchet MS" panose="020B0603020202020204"/>
                <a:cs typeface="Trebuchet MS" panose="020B0603020202020204"/>
              </a:rPr>
              <a:t>teknologi; </a:t>
            </a:r>
            <a:endParaRPr sz="3100" spc="90" dirty="0">
              <a:solidFill>
                <a:srgbClr val="FFFFFF"/>
              </a:solidFill>
              <a:latin typeface="Trebuchet MS" panose="020B0603020202020204"/>
              <a:cs typeface="Trebuchet MS" panose="020B0603020202020204"/>
            </a:endParaRPr>
          </a:p>
          <a:p>
            <a:pPr marL="496570" marR="2706370" lvl="1" indent="-414655">
              <a:lnSpc>
                <a:spcPct val="115000"/>
              </a:lnSpc>
            </a:pPr>
            <a:r>
              <a:rPr sz="3100" spc="-70" dirty="0">
                <a:solidFill>
                  <a:srgbClr val="FFFFFF"/>
                </a:solidFill>
                <a:latin typeface="Trebuchet MS" panose="020B0603020202020204"/>
                <a:cs typeface="Trebuchet MS" panose="020B0603020202020204"/>
              </a:rPr>
              <a:t>2.</a:t>
            </a:r>
            <a:r>
              <a:rPr sz="3100" spc="-590" dirty="0">
                <a:solidFill>
                  <a:srgbClr val="FFFFFF"/>
                </a:solidFill>
                <a:latin typeface="Trebuchet MS" panose="020B0603020202020204"/>
                <a:cs typeface="Trebuchet MS" panose="020B0603020202020204"/>
              </a:rPr>
              <a:t> </a:t>
            </a:r>
            <a:r>
              <a:rPr lang="en-US" altLang="en-US" sz="3100" spc="-590" dirty="0">
                <a:solidFill>
                  <a:srgbClr val="FFFFFF"/>
                </a:solidFill>
                <a:latin typeface="Trebuchet MS" panose="020B0603020202020204"/>
                <a:cs typeface="Trebuchet MS" panose="020B0603020202020204"/>
              </a:rPr>
              <a:t>     </a:t>
            </a:r>
            <a:r>
              <a:rPr sz="3100" spc="180" dirty="0">
                <a:solidFill>
                  <a:srgbClr val="FFFFFF"/>
                </a:solidFill>
                <a:latin typeface="Trebuchet MS" panose="020B0603020202020204"/>
                <a:cs typeface="Trebuchet MS" panose="020B0603020202020204"/>
              </a:rPr>
              <a:t>Mendukung</a:t>
            </a:r>
            <a:r>
              <a:rPr sz="3100" spc="110" dirty="0">
                <a:solidFill>
                  <a:srgbClr val="FFFFFF"/>
                </a:solidFill>
                <a:latin typeface="Trebuchet MS" panose="020B0603020202020204"/>
                <a:cs typeface="Trebuchet MS" panose="020B0603020202020204"/>
              </a:rPr>
              <a:t> </a:t>
            </a:r>
            <a:r>
              <a:rPr sz="3100" dirty="0">
                <a:solidFill>
                  <a:srgbClr val="FFFFFF"/>
                </a:solidFill>
                <a:latin typeface="Trebuchet MS" panose="020B0603020202020204"/>
                <a:cs typeface="Trebuchet MS" panose="020B0603020202020204"/>
              </a:rPr>
              <a:t>efisiensi</a:t>
            </a:r>
            <a:r>
              <a:rPr sz="3100" spc="105" dirty="0">
                <a:solidFill>
                  <a:srgbClr val="FFFFFF"/>
                </a:solidFill>
                <a:latin typeface="Trebuchet MS" panose="020B0603020202020204"/>
                <a:cs typeface="Trebuchet MS" panose="020B0603020202020204"/>
              </a:rPr>
              <a:t> </a:t>
            </a:r>
            <a:r>
              <a:rPr sz="3100" spc="295" dirty="0">
                <a:solidFill>
                  <a:srgbClr val="FFFFFF"/>
                </a:solidFill>
                <a:latin typeface="Trebuchet MS" panose="020B0603020202020204"/>
                <a:cs typeface="Trebuchet MS" panose="020B0603020202020204"/>
              </a:rPr>
              <a:t>anggaran</a:t>
            </a:r>
            <a:r>
              <a:rPr sz="3100" spc="110" dirty="0">
                <a:solidFill>
                  <a:srgbClr val="FFFFFF"/>
                </a:solidFill>
                <a:latin typeface="Trebuchet MS" panose="020B0603020202020204"/>
                <a:cs typeface="Trebuchet MS" panose="020B0603020202020204"/>
              </a:rPr>
              <a:t> </a:t>
            </a:r>
            <a:r>
              <a:rPr sz="3100" spc="265" dirty="0">
                <a:solidFill>
                  <a:srgbClr val="FFFFFF"/>
                </a:solidFill>
                <a:latin typeface="Trebuchet MS" panose="020B0603020202020204"/>
                <a:cs typeface="Trebuchet MS" panose="020B0603020202020204"/>
              </a:rPr>
              <a:t>dan</a:t>
            </a:r>
            <a:r>
              <a:rPr sz="3100" spc="105" dirty="0">
                <a:solidFill>
                  <a:srgbClr val="FFFFFF"/>
                </a:solidFill>
                <a:latin typeface="Trebuchet MS" panose="020B0603020202020204"/>
                <a:cs typeface="Trebuchet MS" panose="020B0603020202020204"/>
              </a:rPr>
              <a:t> </a:t>
            </a:r>
            <a:r>
              <a:rPr sz="3100" spc="70" dirty="0">
                <a:solidFill>
                  <a:srgbClr val="FFFFFF"/>
                </a:solidFill>
                <a:latin typeface="Trebuchet MS" panose="020B0603020202020204"/>
                <a:cs typeface="Trebuchet MS" panose="020B0603020202020204"/>
              </a:rPr>
              <a:t>akuntabilitas;</a:t>
            </a:r>
            <a:endParaRPr sz="3100">
              <a:latin typeface="Trebuchet MS" panose="020B0603020202020204"/>
              <a:cs typeface="Trebuchet MS" panose="020B0603020202020204"/>
            </a:endParaRPr>
          </a:p>
          <a:p>
            <a:pPr marL="60325" indent="247015">
              <a:lnSpc>
                <a:spcPct val="100000"/>
              </a:lnSpc>
              <a:spcBef>
                <a:spcPts val="555"/>
              </a:spcBef>
              <a:buAutoNum type="arabicPeriod" startAt="3"/>
            </a:pPr>
            <a:r>
              <a:rPr lang="en-US" altLang="en-US" sz="3100" spc="140" dirty="0">
                <a:solidFill>
                  <a:srgbClr val="FFFFFF"/>
                </a:solidFill>
                <a:latin typeface="Trebuchet MS" panose="020B0603020202020204"/>
                <a:cs typeface="Trebuchet MS" panose="020B0603020202020204"/>
              </a:rPr>
              <a:t>  </a:t>
            </a:r>
            <a:r>
              <a:rPr sz="3100" spc="140" dirty="0">
                <a:solidFill>
                  <a:srgbClr val="FFFFFF"/>
                </a:solidFill>
                <a:latin typeface="Trebuchet MS" panose="020B0603020202020204"/>
                <a:cs typeface="Trebuchet MS" panose="020B0603020202020204"/>
              </a:rPr>
              <a:t>Mewujudkan</a:t>
            </a:r>
            <a:r>
              <a:rPr sz="3100" spc="20" dirty="0">
                <a:solidFill>
                  <a:srgbClr val="FFFFFF"/>
                </a:solidFill>
                <a:latin typeface="Trebuchet MS" panose="020B0603020202020204"/>
                <a:cs typeface="Trebuchet MS" panose="020B0603020202020204"/>
              </a:rPr>
              <a:t> </a:t>
            </a:r>
            <a:r>
              <a:rPr sz="3100" spc="210" dirty="0">
                <a:solidFill>
                  <a:srgbClr val="FFFFFF"/>
                </a:solidFill>
                <a:latin typeface="Trebuchet MS" panose="020B0603020202020204"/>
                <a:cs typeface="Trebuchet MS" panose="020B0603020202020204"/>
              </a:rPr>
              <a:t>pembangunan</a:t>
            </a:r>
            <a:r>
              <a:rPr sz="3100" spc="20" dirty="0">
                <a:solidFill>
                  <a:srgbClr val="FFFFFF"/>
                </a:solidFill>
                <a:latin typeface="Trebuchet MS" panose="020B0603020202020204"/>
                <a:cs typeface="Trebuchet MS" panose="020B0603020202020204"/>
              </a:rPr>
              <a:t> </a:t>
            </a:r>
            <a:r>
              <a:rPr sz="3100" spc="65" dirty="0">
                <a:solidFill>
                  <a:srgbClr val="FFFFFF"/>
                </a:solidFill>
                <a:latin typeface="Trebuchet MS" panose="020B0603020202020204"/>
                <a:cs typeface="Trebuchet MS" panose="020B0603020202020204"/>
              </a:rPr>
              <a:t>berkelanjutan;</a:t>
            </a:r>
            <a:endParaRPr sz="3100">
              <a:latin typeface="Trebuchet MS" panose="020B0603020202020204"/>
              <a:cs typeface="Trebuchet MS" panose="020B0603020202020204"/>
            </a:endParaRPr>
          </a:p>
          <a:p>
            <a:pPr marL="681355" marR="5080" indent="-641985">
              <a:lnSpc>
                <a:spcPct val="115000"/>
              </a:lnSpc>
              <a:buAutoNum type="arabicPeriod" startAt="3"/>
              <a:tabLst>
                <a:tab pos="681355" algn="l"/>
              </a:tabLst>
            </a:pPr>
            <a:r>
              <a:rPr sz="3100" spc="130" dirty="0">
                <a:solidFill>
                  <a:srgbClr val="FFFFFF"/>
                </a:solidFill>
                <a:latin typeface="Trebuchet MS" panose="020B0603020202020204"/>
                <a:cs typeface="Trebuchet MS" panose="020B0603020202020204"/>
              </a:rPr>
              <a:t>Memenuhi</a:t>
            </a:r>
            <a:r>
              <a:rPr sz="3100" spc="20" dirty="0">
                <a:solidFill>
                  <a:srgbClr val="FFFFFF"/>
                </a:solidFill>
                <a:latin typeface="Trebuchet MS" panose="020B0603020202020204"/>
                <a:cs typeface="Trebuchet MS" panose="020B0603020202020204"/>
              </a:rPr>
              <a:t> </a:t>
            </a:r>
            <a:r>
              <a:rPr sz="3100" spc="50" dirty="0">
                <a:solidFill>
                  <a:srgbClr val="FFFFFF"/>
                </a:solidFill>
                <a:latin typeface="Trebuchet MS" panose="020B0603020202020204"/>
                <a:cs typeface="Trebuchet MS" panose="020B0603020202020204"/>
              </a:rPr>
              <a:t>regulasi,</a:t>
            </a:r>
            <a:r>
              <a:rPr sz="3100" spc="25" dirty="0">
                <a:solidFill>
                  <a:srgbClr val="FFFFFF"/>
                </a:solidFill>
                <a:latin typeface="Trebuchet MS" panose="020B0603020202020204"/>
                <a:cs typeface="Trebuchet MS" panose="020B0603020202020204"/>
              </a:rPr>
              <a:t> </a:t>
            </a:r>
            <a:r>
              <a:rPr sz="3100" spc="100" dirty="0">
                <a:solidFill>
                  <a:srgbClr val="FFFFFF"/>
                </a:solidFill>
                <a:latin typeface="Trebuchet MS" panose="020B0603020202020204"/>
                <a:cs typeface="Trebuchet MS" panose="020B0603020202020204"/>
              </a:rPr>
              <a:t>terutama</a:t>
            </a:r>
            <a:r>
              <a:rPr sz="3100" spc="25" dirty="0">
                <a:solidFill>
                  <a:srgbClr val="FFFFFF"/>
                </a:solidFill>
                <a:latin typeface="Trebuchet MS" panose="020B0603020202020204"/>
                <a:cs typeface="Trebuchet MS" panose="020B0603020202020204"/>
              </a:rPr>
              <a:t> </a:t>
            </a:r>
            <a:r>
              <a:rPr sz="3100" spc="260" dirty="0">
                <a:solidFill>
                  <a:srgbClr val="FFFFFF"/>
                </a:solidFill>
                <a:latin typeface="Trebuchet MS" panose="020B0603020202020204"/>
                <a:cs typeface="Trebuchet MS" panose="020B0603020202020204"/>
              </a:rPr>
              <a:t>Undang-</a:t>
            </a:r>
            <a:r>
              <a:rPr sz="3100" spc="265" dirty="0">
                <a:solidFill>
                  <a:srgbClr val="FFFFFF"/>
                </a:solidFill>
                <a:latin typeface="Trebuchet MS" panose="020B0603020202020204"/>
                <a:cs typeface="Trebuchet MS" panose="020B0603020202020204"/>
              </a:rPr>
              <a:t>Undang</a:t>
            </a:r>
            <a:r>
              <a:rPr sz="3100" spc="25" dirty="0">
                <a:solidFill>
                  <a:srgbClr val="FFFFFF"/>
                </a:solidFill>
                <a:latin typeface="Trebuchet MS" panose="020B0603020202020204"/>
                <a:cs typeface="Trebuchet MS" panose="020B0603020202020204"/>
              </a:rPr>
              <a:t> </a:t>
            </a:r>
            <a:r>
              <a:rPr sz="3100" spc="100" dirty="0">
                <a:solidFill>
                  <a:srgbClr val="FFFFFF"/>
                </a:solidFill>
                <a:latin typeface="Trebuchet MS" panose="020B0603020202020204"/>
                <a:cs typeface="Trebuchet MS" panose="020B0603020202020204"/>
              </a:rPr>
              <a:t>Republik</a:t>
            </a:r>
            <a:r>
              <a:rPr sz="3100" spc="2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Indonesia</a:t>
            </a:r>
            <a:r>
              <a:rPr sz="3100" spc="25" dirty="0">
                <a:solidFill>
                  <a:srgbClr val="FFFFFF"/>
                </a:solidFill>
                <a:latin typeface="Trebuchet MS" panose="020B0603020202020204"/>
                <a:cs typeface="Trebuchet MS" panose="020B0603020202020204"/>
              </a:rPr>
              <a:t> </a:t>
            </a:r>
            <a:r>
              <a:rPr sz="3100" spc="204" dirty="0">
                <a:solidFill>
                  <a:srgbClr val="FFFFFF"/>
                </a:solidFill>
                <a:latin typeface="Trebuchet MS" panose="020B0603020202020204"/>
                <a:cs typeface="Trebuchet MS" panose="020B0603020202020204"/>
              </a:rPr>
              <a:t>Nomor</a:t>
            </a:r>
            <a:r>
              <a:rPr sz="3100" spc="25" dirty="0">
                <a:solidFill>
                  <a:srgbClr val="FFFFFF"/>
                </a:solidFill>
                <a:latin typeface="Trebuchet MS" panose="020B0603020202020204"/>
                <a:cs typeface="Trebuchet MS" panose="020B0603020202020204"/>
              </a:rPr>
              <a:t> </a:t>
            </a:r>
            <a:r>
              <a:rPr sz="3100" spc="-470" dirty="0">
                <a:solidFill>
                  <a:srgbClr val="FFFFFF"/>
                </a:solidFill>
                <a:latin typeface="Trebuchet MS" panose="020B0603020202020204"/>
                <a:cs typeface="Trebuchet MS" panose="020B0603020202020204"/>
              </a:rPr>
              <a:t>11 </a:t>
            </a:r>
            <a:r>
              <a:rPr sz="3100" dirty="0">
                <a:solidFill>
                  <a:srgbClr val="FFFFFF"/>
                </a:solidFill>
                <a:latin typeface="Trebuchet MS" panose="020B0603020202020204"/>
                <a:cs typeface="Trebuchet MS" panose="020B0603020202020204"/>
              </a:rPr>
              <a:t>Tahun</a:t>
            </a:r>
            <a:r>
              <a:rPr sz="3100" spc="60" dirty="0">
                <a:solidFill>
                  <a:srgbClr val="FFFFFF"/>
                </a:solidFill>
                <a:latin typeface="Trebuchet MS" panose="020B0603020202020204"/>
                <a:cs typeface="Trebuchet MS" panose="020B0603020202020204"/>
              </a:rPr>
              <a:t> </a:t>
            </a:r>
            <a:r>
              <a:rPr sz="3100" spc="155" dirty="0">
                <a:solidFill>
                  <a:srgbClr val="FFFFFF"/>
                </a:solidFill>
                <a:latin typeface="Trebuchet MS" panose="020B0603020202020204"/>
                <a:cs typeface="Trebuchet MS" panose="020B0603020202020204"/>
              </a:rPr>
              <a:t>2014</a:t>
            </a:r>
            <a:r>
              <a:rPr sz="3100" spc="65" dirty="0">
                <a:solidFill>
                  <a:srgbClr val="FFFFFF"/>
                </a:solidFill>
                <a:latin typeface="Trebuchet MS" panose="020B0603020202020204"/>
                <a:cs typeface="Trebuchet MS" panose="020B0603020202020204"/>
              </a:rPr>
              <a:t> </a:t>
            </a:r>
            <a:r>
              <a:rPr sz="3100" spc="145" dirty="0">
                <a:solidFill>
                  <a:srgbClr val="FFFFFF"/>
                </a:solidFill>
                <a:latin typeface="Trebuchet MS" panose="020B0603020202020204"/>
                <a:cs typeface="Trebuchet MS" panose="020B0603020202020204"/>
              </a:rPr>
              <a:t>tentang</a:t>
            </a:r>
            <a:r>
              <a:rPr sz="3100" spc="60" dirty="0">
                <a:solidFill>
                  <a:srgbClr val="FFFFFF"/>
                </a:solidFill>
                <a:latin typeface="Trebuchet MS" panose="020B0603020202020204"/>
                <a:cs typeface="Trebuchet MS" panose="020B0603020202020204"/>
              </a:rPr>
              <a:t> </a:t>
            </a:r>
            <a:r>
              <a:rPr sz="3100" spc="55" dirty="0">
                <a:solidFill>
                  <a:srgbClr val="FFFFFF"/>
                </a:solidFill>
                <a:latin typeface="Trebuchet MS" panose="020B0603020202020204"/>
                <a:cs typeface="Trebuchet MS" panose="020B0603020202020204"/>
              </a:rPr>
              <a:t>Keinsinyuran;</a:t>
            </a:r>
            <a:r>
              <a:rPr sz="3100" spc="65" dirty="0">
                <a:solidFill>
                  <a:srgbClr val="FFFFFF"/>
                </a:solidFill>
                <a:latin typeface="Trebuchet MS" panose="020B0603020202020204"/>
                <a:cs typeface="Trebuchet MS" panose="020B0603020202020204"/>
              </a:rPr>
              <a:t> </a:t>
            </a:r>
            <a:r>
              <a:rPr sz="3100" spc="240" dirty="0">
                <a:solidFill>
                  <a:srgbClr val="FFFFFF"/>
                </a:solidFill>
                <a:latin typeface="Trebuchet MS" panose="020B0603020202020204"/>
                <a:cs typeface="Trebuchet MS" panose="020B0603020202020204"/>
              </a:rPr>
              <a:t>dan</a:t>
            </a:r>
            <a:endParaRPr sz="3100">
              <a:latin typeface="Trebuchet MS" panose="020B0603020202020204"/>
              <a:cs typeface="Trebuchet MS" panose="020B0603020202020204"/>
            </a:endParaRPr>
          </a:p>
          <a:p>
            <a:pPr marL="681355" indent="-578485">
              <a:lnSpc>
                <a:spcPct val="100000"/>
              </a:lnSpc>
              <a:spcBef>
                <a:spcPts val="555"/>
              </a:spcBef>
              <a:buAutoNum type="arabicPeriod" startAt="3"/>
              <a:tabLst>
                <a:tab pos="681355" algn="l"/>
              </a:tabLst>
            </a:pPr>
            <a:r>
              <a:rPr sz="3100" spc="190" dirty="0">
                <a:solidFill>
                  <a:srgbClr val="FFFFFF"/>
                </a:solidFill>
                <a:latin typeface="Trebuchet MS" panose="020B0603020202020204"/>
                <a:cs typeface="Trebuchet MS" panose="020B0603020202020204"/>
              </a:rPr>
              <a:t>Meningkatkan</a:t>
            </a:r>
            <a:r>
              <a:rPr sz="3100" spc="10" dirty="0">
                <a:solidFill>
                  <a:srgbClr val="FFFFFF"/>
                </a:solidFill>
                <a:latin typeface="Trebuchet MS" panose="020B0603020202020204"/>
                <a:cs typeface="Trebuchet MS" panose="020B0603020202020204"/>
              </a:rPr>
              <a:t> </a:t>
            </a:r>
            <a:r>
              <a:rPr sz="3100" spc="315" dirty="0">
                <a:solidFill>
                  <a:srgbClr val="FFFFFF"/>
                </a:solidFill>
                <a:latin typeface="Trebuchet MS" panose="020B0603020202020204"/>
                <a:cs typeface="Trebuchet MS" panose="020B0603020202020204"/>
              </a:rPr>
              <a:t>daya</a:t>
            </a:r>
            <a:r>
              <a:rPr sz="3100" spc="10" dirty="0">
                <a:solidFill>
                  <a:srgbClr val="FFFFFF"/>
                </a:solidFill>
                <a:latin typeface="Trebuchet MS" panose="020B0603020202020204"/>
                <a:cs typeface="Trebuchet MS" panose="020B0603020202020204"/>
              </a:rPr>
              <a:t> </a:t>
            </a:r>
            <a:r>
              <a:rPr sz="3100" spc="195" dirty="0">
                <a:solidFill>
                  <a:srgbClr val="FFFFFF"/>
                </a:solidFill>
                <a:latin typeface="Trebuchet MS" panose="020B0603020202020204"/>
                <a:cs typeface="Trebuchet MS" panose="020B0603020202020204"/>
              </a:rPr>
              <a:t>saing</a:t>
            </a:r>
            <a:r>
              <a:rPr sz="3100" spc="10" dirty="0">
                <a:solidFill>
                  <a:srgbClr val="FFFFFF"/>
                </a:solidFill>
                <a:latin typeface="Trebuchet MS" panose="020B0603020202020204"/>
                <a:cs typeface="Trebuchet MS" panose="020B0603020202020204"/>
              </a:rPr>
              <a:t> </a:t>
            </a:r>
            <a:r>
              <a:rPr sz="3100" spc="229" dirty="0">
                <a:solidFill>
                  <a:srgbClr val="FFFFFF"/>
                </a:solidFill>
                <a:latin typeface="Trebuchet MS" panose="020B0603020202020204"/>
                <a:cs typeface="Trebuchet MS" panose="020B0603020202020204"/>
              </a:rPr>
              <a:t>daerah</a:t>
            </a:r>
            <a:r>
              <a:rPr lang="en-US" altLang="en-US" sz="3100" spc="229" dirty="0">
                <a:solidFill>
                  <a:srgbClr val="FFFFFF"/>
                </a:solidFill>
                <a:latin typeface="Trebuchet MS" panose="020B0603020202020204"/>
                <a:cs typeface="Trebuchet MS" panose="020B0603020202020204"/>
              </a:rPr>
              <a:t>.</a:t>
            </a:r>
            <a:endParaRPr lang="en-US" altLang="en-US" sz="3100" spc="229" dirty="0">
              <a:solidFill>
                <a:srgbClr val="FFFFFF"/>
              </a:solidFill>
              <a:latin typeface="Trebuchet MS" panose="020B0603020202020204"/>
              <a:cs typeface="Trebuchet MS" panose="020B0603020202020204"/>
            </a:endParaRPr>
          </a:p>
        </p:txBody>
      </p:sp>
      <p:sp>
        <p:nvSpPr>
          <p:cNvPr id="4" name="object 4"/>
          <p:cNvSpPr txBox="1">
            <a:spLocks noGrp="1"/>
          </p:cNvSpPr>
          <p:nvPr>
            <p:ph type="title"/>
          </p:nvPr>
        </p:nvSpPr>
        <p:spPr>
          <a:xfrm>
            <a:off x="1016000" y="587375"/>
            <a:ext cx="15810230" cy="1414145"/>
          </a:xfrm>
          <a:prstGeom prst="rect">
            <a:avLst/>
          </a:prstGeom>
        </p:spPr>
        <p:txBody>
          <a:bodyPr vert="horz" wrap="square" lIns="0" tIns="144780" rIns="0" bIns="0" rtlCol="0">
            <a:spAutoFit/>
          </a:bodyPr>
          <a:lstStyle/>
          <a:p>
            <a:pPr marL="1068705" marR="5080" indent="-1056005">
              <a:lnSpc>
                <a:spcPts val="4950"/>
              </a:lnSpc>
              <a:spcBef>
                <a:spcPts val="1140"/>
              </a:spcBef>
            </a:pPr>
            <a:r>
              <a:rPr lang="en-US" sz="5000" dirty="0">
                <a:solidFill>
                  <a:srgbClr val="040E0C"/>
                </a:solidFill>
                <a:latin typeface="Microsoft JhengHei UI" panose="020B0604030504040204" charset="-120"/>
                <a:cs typeface="Microsoft JhengHei UI" panose="020B0604030504040204" charset="-120"/>
              </a:rPr>
              <a:t>2</a:t>
            </a:r>
            <a:r>
              <a:rPr sz="5000" dirty="0">
                <a:solidFill>
                  <a:srgbClr val="040E0C"/>
                </a:solidFill>
                <a:latin typeface="Microsoft JhengHei UI" panose="020B0604030504040204" charset="-120"/>
                <a:cs typeface="Microsoft JhengHei UI" panose="020B0604030504040204" charset="-120"/>
              </a:rPr>
              <a:t>.</a:t>
            </a:r>
            <a:r>
              <a:rPr sz="5000" spc="-25" dirty="0">
                <a:solidFill>
                  <a:srgbClr val="040E0C"/>
                </a:solidFill>
                <a:latin typeface="Microsoft JhengHei UI" panose="020B0604030504040204" charset="-120"/>
                <a:cs typeface="Microsoft JhengHei UI" panose="020B0604030504040204" charset="-120"/>
              </a:rPr>
              <a:t> </a:t>
            </a:r>
            <a:r>
              <a:rPr lang="en-US" sz="5000" spc="-25" dirty="0">
                <a:solidFill>
                  <a:srgbClr val="040E0C"/>
                </a:solidFill>
                <a:latin typeface="Microsoft JhengHei UI" panose="020B0604030504040204" charset="-120"/>
                <a:cs typeface="Microsoft JhengHei UI" panose="020B0604030504040204" charset="-120"/>
              </a:rPr>
              <a:t>  </a:t>
            </a:r>
            <a:r>
              <a:rPr sz="5000" spc="-20" dirty="0">
                <a:solidFill>
                  <a:srgbClr val="040E0C"/>
                </a:solidFill>
              </a:rPr>
              <a:t>LATAR</a:t>
            </a:r>
            <a:r>
              <a:rPr sz="5000" spc="-350" dirty="0">
                <a:solidFill>
                  <a:srgbClr val="040E0C"/>
                </a:solidFill>
              </a:rPr>
              <a:t> </a:t>
            </a:r>
            <a:r>
              <a:rPr sz="5000" spc="-40" dirty="0">
                <a:solidFill>
                  <a:srgbClr val="040E0C"/>
                </a:solidFill>
              </a:rPr>
              <a:t>BELAKANG</a:t>
            </a:r>
            <a:r>
              <a:rPr sz="5000" spc="-355" dirty="0">
                <a:solidFill>
                  <a:srgbClr val="040E0C"/>
                </a:solidFill>
              </a:rPr>
              <a:t> </a:t>
            </a:r>
            <a:r>
              <a:rPr sz="5000" dirty="0">
                <a:solidFill>
                  <a:srgbClr val="040E0C"/>
                </a:solidFill>
              </a:rPr>
              <a:t>DAN</a:t>
            </a:r>
            <a:r>
              <a:rPr sz="5000" spc="-350" dirty="0">
                <a:solidFill>
                  <a:srgbClr val="040E0C"/>
                </a:solidFill>
              </a:rPr>
              <a:t> </a:t>
            </a:r>
            <a:r>
              <a:rPr sz="5000" spc="-20" dirty="0">
                <a:solidFill>
                  <a:srgbClr val="040E0C"/>
                </a:solidFill>
              </a:rPr>
              <a:t>KONSEP </a:t>
            </a:r>
            <a:br>
              <a:rPr sz="5000" spc="-20" dirty="0">
                <a:solidFill>
                  <a:srgbClr val="040E0C"/>
                </a:solidFill>
              </a:rPr>
            </a:br>
            <a:r>
              <a:rPr sz="5000" spc="-285" dirty="0">
                <a:solidFill>
                  <a:srgbClr val="040E0C"/>
                </a:solidFill>
              </a:rPr>
              <a:t>INDEKS</a:t>
            </a:r>
            <a:r>
              <a:rPr sz="5000" spc="-195" dirty="0">
                <a:solidFill>
                  <a:srgbClr val="040E0C"/>
                </a:solidFill>
              </a:rPr>
              <a:t> </a:t>
            </a:r>
            <a:r>
              <a:rPr lang="en-US" sz="5000" spc="-195" dirty="0">
                <a:solidFill>
                  <a:srgbClr val="040E0C"/>
                </a:solidFill>
              </a:rPr>
              <a:t> </a:t>
            </a:r>
            <a:r>
              <a:rPr sz="5000" spc="-310" dirty="0">
                <a:solidFill>
                  <a:srgbClr val="040E0C"/>
                </a:solidFill>
              </a:rPr>
              <a:t>KEINSINYURAN</a:t>
            </a:r>
            <a:r>
              <a:rPr lang="en-US" sz="5000" spc="-310" dirty="0">
                <a:solidFill>
                  <a:srgbClr val="040E0C"/>
                </a:solidFill>
              </a:rPr>
              <a:t> PII</a:t>
            </a:r>
            <a:endParaRPr lang="en-US" sz="5000" spc="-310" dirty="0">
              <a:solidFill>
                <a:srgbClr val="040E0C"/>
              </a:solidFill>
              <a:latin typeface="Microsoft JhengHei UI" panose="020B0604030504040204" charset="-120"/>
              <a:cs typeface="Microsoft JhengHei UI" panose="020B060403050404020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36" y="-114300"/>
            <a:ext cx="18280369" cy="10287000"/>
            <a:chOff x="8536" y="0"/>
            <a:chExt cx="18280369" cy="10287000"/>
          </a:xfrm>
          <a:solidFill>
            <a:schemeClr val="accent1"/>
          </a:solidFill>
        </p:grpSpPr>
        <p:pic>
          <p:nvPicPr>
            <p:cNvPr id="3" name="object 3"/>
            <p:cNvPicPr/>
            <p:nvPr/>
          </p:nvPicPr>
          <p:blipFill>
            <a:blip r:embed="rId1" cstate="print"/>
            <a:stretch>
              <a:fillRect/>
            </a:stretch>
          </p:blipFill>
          <p:spPr>
            <a:xfrm>
              <a:off x="8536" y="0"/>
              <a:ext cx="18280369" cy="10287000"/>
            </a:xfrm>
            <a:prstGeom prst="rect">
              <a:avLst/>
            </a:prstGeom>
            <a:grpFill/>
          </p:spPr>
        </p:pic>
        <p:pic>
          <p:nvPicPr>
            <p:cNvPr id="4" name="object 4"/>
            <p:cNvPicPr/>
            <p:nvPr/>
          </p:nvPicPr>
          <p:blipFill>
            <a:blip r:embed="rId2" cstate="print"/>
            <a:stretch>
              <a:fillRect/>
            </a:stretch>
          </p:blipFill>
          <p:spPr>
            <a:xfrm>
              <a:off x="11811100" y="4343259"/>
              <a:ext cx="5713629" cy="5921515"/>
            </a:xfrm>
            <a:prstGeom prst="rect">
              <a:avLst/>
            </a:prstGeom>
            <a:grpFill/>
          </p:spPr>
        </p:pic>
        <p:sp>
          <p:nvSpPr>
            <p:cNvPr id="5" name="object 5"/>
            <p:cNvSpPr/>
            <p:nvPr/>
          </p:nvSpPr>
          <p:spPr>
            <a:xfrm>
              <a:off x="845466" y="3651250"/>
              <a:ext cx="10739120" cy="6384290"/>
            </a:xfrm>
            <a:custGeom>
              <a:avLst/>
              <a:gdLst/>
              <a:ahLst/>
              <a:cxnLst/>
              <a:rect l="l" t="t" r="r" b="b"/>
              <a:pathLst>
                <a:path w="9725025" h="4083050">
                  <a:moveTo>
                    <a:pt x="9238692" y="4082680"/>
                  </a:moveTo>
                  <a:lnTo>
                    <a:pt x="485775" y="4082680"/>
                  </a:lnTo>
                  <a:lnTo>
                    <a:pt x="437762" y="4080303"/>
                  </a:lnTo>
                  <a:lnTo>
                    <a:pt x="390562" y="4073260"/>
                  </a:lnTo>
                  <a:lnTo>
                    <a:pt x="344494" y="4061682"/>
                  </a:lnTo>
                  <a:lnTo>
                    <a:pt x="299876" y="4045702"/>
                  </a:lnTo>
                  <a:lnTo>
                    <a:pt x="257028" y="4025452"/>
                  </a:lnTo>
                  <a:lnTo>
                    <a:pt x="216266" y="4001064"/>
                  </a:lnTo>
                  <a:lnTo>
                    <a:pt x="177911" y="3972669"/>
                  </a:lnTo>
                  <a:lnTo>
                    <a:pt x="142280" y="3940399"/>
                  </a:lnTo>
                  <a:lnTo>
                    <a:pt x="110010" y="3904768"/>
                  </a:lnTo>
                  <a:lnTo>
                    <a:pt x="81615" y="3866413"/>
                  </a:lnTo>
                  <a:lnTo>
                    <a:pt x="57227" y="3825651"/>
                  </a:lnTo>
                  <a:lnTo>
                    <a:pt x="36977" y="3782803"/>
                  </a:lnTo>
                  <a:lnTo>
                    <a:pt x="20997" y="3738185"/>
                  </a:lnTo>
                  <a:lnTo>
                    <a:pt x="9420" y="3692117"/>
                  </a:lnTo>
                  <a:lnTo>
                    <a:pt x="2377" y="3644918"/>
                  </a:lnTo>
                  <a:lnTo>
                    <a:pt x="0" y="3596905"/>
                  </a:lnTo>
                  <a:lnTo>
                    <a:pt x="0" y="485775"/>
                  </a:lnTo>
                  <a:lnTo>
                    <a:pt x="2377" y="437762"/>
                  </a:lnTo>
                  <a:lnTo>
                    <a:pt x="9420" y="390562"/>
                  </a:lnTo>
                  <a:lnTo>
                    <a:pt x="20997" y="344494"/>
                  </a:lnTo>
                  <a:lnTo>
                    <a:pt x="36977" y="299876"/>
                  </a:lnTo>
                  <a:lnTo>
                    <a:pt x="57227" y="257028"/>
                  </a:lnTo>
                  <a:lnTo>
                    <a:pt x="81615" y="216266"/>
                  </a:lnTo>
                  <a:lnTo>
                    <a:pt x="110010" y="177911"/>
                  </a:lnTo>
                  <a:lnTo>
                    <a:pt x="142280" y="142280"/>
                  </a:lnTo>
                  <a:lnTo>
                    <a:pt x="177911" y="110010"/>
                  </a:lnTo>
                  <a:lnTo>
                    <a:pt x="216266" y="81615"/>
                  </a:lnTo>
                  <a:lnTo>
                    <a:pt x="257028" y="57227"/>
                  </a:lnTo>
                  <a:lnTo>
                    <a:pt x="299876" y="36977"/>
                  </a:lnTo>
                  <a:lnTo>
                    <a:pt x="344494" y="20997"/>
                  </a:lnTo>
                  <a:lnTo>
                    <a:pt x="390562" y="9420"/>
                  </a:lnTo>
                  <a:lnTo>
                    <a:pt x="437762" y="2377"/>
                  </a:lnTo>
                  <a:lnTo>
                    <a:pt x="485775" y="0"/>
                  </a:lnTo>
                  <a:lnTo>
                    <a:pt x="9238692" y="0"/>
                  </a:lnTo>
                  <a:lnTo>
                    <a:pt x="9286706" y="2377"/>
                  </a:lnTo>
                  <a:lnTo>
                    <a:pt x="9333905" y="9420"/>
                  </a:lnTo>
                  <a:lnTo>
                    <a:pt x="9379973" y="20997"/>
                  </a:lnTo>
                  <a:lnTo>
                    <a:pt x="9424591" y="36977"/>
                  </a:lnTo>
                  <a:lnTo>
                    <a:pt x="9467439" y="57227"/>
                  </a:lnTo>
                  <a:lnTo>
                    <a:pt x="9508201" y="81615"/>
                  </a:lnTo>
                  <a:lnTo>
                    <a:pt x="9546556" y="110010"/>
                  </a:lnTo>
                  <a:lnTo>
                    <a:pt x="9582187" y="142280"/>
                  </a:lnTo>
                  <a:lnTo>
                    <a:pt x="9614456" y="177911"/>
                  </a:lnTo>
                  <a:lnTo>
                    <a:pt x="9642851" y="216266"/>
                  </a:lnTo>
                  <a:lnTo>
                    <a:pt x="9667239" y="257028"/>
                  </a:lnTo>
                  <a:lnTo>
                    <a:pt x="9687490" y="299876"/>
                  </a:lnTo>
                  <a:lnTo>
                    <a:pt x="9703470" y="344494"/>
                  </a:lnTo>
                  <a:lnTo>
                    <a:pt x="9715047" y="390562"/>
                  </a:lnTo>
                  <a:lnTo>
                    <a:pt x="9722090" y="437762"/>
                  </a:lnTo>
                  <a:lnTo>
                    <a:pt x="9724467" y="485775"/>
                  </a:lnTo>
                  <a:lnTo>
                    <a:pt x="9724467" y="3596905"/>
                  </a:lnTo>
                  <a:lnTo>
                    <a:pt x="9722090" y="3644918"/>
                  </a:lnTo>
                  <a:lnTo>
                    <a:pt x="9715047" y="3692117"/>
                  </a:lnTo>
                  <a:lnTo>
                    <a:pt x="9703470" y="3738185"/>
                  </a:lnTo>
                  <a:lnTo>
                    <a:pt x="9687490" y="3782803"/>
                  </a:lnTo>
                  <a:lnTo>
                    <a:pt x="9667239" y="3825651"/>
                  </a:lnTo>
                  <a:lnTo>
                    <a:pt x="9642851" y="3866413"/>
                  </a:lnTo>
                  <a:lnTo>
                    <a:pt x="9614456" y="3904768"/>
                  </a:lnTo>
                  <a:lnTo>
                    <a:pt x="9582187" y="3940399"/>
                  </a:lnTo>
                  <a:lnTo>
                    <a:pt x="9546556" y="3972669"/>
                  </a:lnTo>
                  <a:lnTo>
                    <a:pt x="9508201" y="4001064"/>
                  </a:lnTo>
                  <a:lnTo>
                    <a:pt x="9467439" y="4025452"/>
                  </a:lnTo>
                  <a:lnTo>
                    <a:pt x="9424591" y="4045702"/>
                  </a:lnTo>
                  <a:lnTo>
                    <a:pt x="9379973" y="4061682"/>
                  </a:lnTo>
                  <a:lnTo>
                    <a:pt x="9333905" y="4073260"/>
                  </a:lnTo>
                  <a:lnTo>
                    <a:pt x="9286706" y="4080303"/>
                  </a:lnTo>
                  <a:lnTo>
                    <a:pt x="9238692" y="4082680"/>
                  </a:lnTo>
                  <a:close/>
                </a:path>
              </a:pathLst>
            </a:custGeom>
            <a:grpFill/>
          </p:spPr>
          <p:txBody>
            <a:bodyPr wrap="square" lIns="0" tIns="0" rIns="0" bIns="0" rtlCol="0"/>
            <a:lstStyle/>
            <a:p/>
          </p:txBody>
        </p:sp>
      </p:grpSp>
      <p:sp>
        <p:nvSpPr>
          <p:cNvPr id="6" name="object 6"/>
          <p:cNvSpPr txBox="1">
            <a:spLocks noGrp="1"/>
          </p:cNvSpPr>
          <p:nvPr>
            <p:ph type="title"/>
          </p:nvPr>
        </p:nvSpPr>
        <p:spPr>
          <a:xfrm>
            <a:off x="845820" y="1731010"/>
            <a:ext cx="12319635" cy="1286510"/>
          </a:xfrm>
          <a:prstGeom prst="rect">
            <a:avLst/>
          </a:prstGeom>
        </p:spPr>
        <p:txBody>
          <a:bodyPr vert="horz" wrap="square" lIns="0" tIns="132715" rIns="0" bIns="0" rtlCol="0">
            <a:spAutoFit/>
          </a:bodyPr>
          <a:lstStyle/>
          <a:p>
            <a:pPr marL="948690" marR="5080" indent="-935990">
              <a:lnSpc>
                <a:spcPts val="4500"/>
              </a:lnSpc>
              <a:spcBef>
                <a:spcPts val="1045"/>
              </a:spcBef>
            </a:pPr>
            <a:r>
              <a:rPr sz="4550" spc="-25" dirty="0">
                <a:solidFill>
                  <a:srgbClr val="040E0C"/>
                </a:solidFill>
                <a:latin typeface="Microsoft JhengHei UI" panose="020B0604030504040204" charset="-120"/>
                <a:cs typeface="Microsoft JhengHei UI" panose="020B0604030504040204" charset="-120"/>
              </a:rPr>
              <a:t>2.</a:t>
            </a:r>
            <a:r>
              <a:rPr sz="4550" spc="-325" dirty="0">
                <a:solidFill>
                  <a:srgbClr val="040E0C"/>
                </a:solidFill>
                <a:latin typeface="Microsoft JhengHei UI" panose="020B0604030504040204" charset="-120"/>
                <a:cs typeface="Microsoft JhengHei UI" panose="020B0604030504040204" charset="-120"/>
              </a:rPr>
              <a:t> </a:t>
            </a:r>
            <a:r>
              <a:rPr lang="en-US" sz="4550" spc="-325" dirty="0">
                <a:solidFill>
                  <a:srgbClr val="040E0C"/>
                </a:solidFill>
                <a:latin typeface="Microsoft JhengHei UI" panose="020B0604030504040204" charset="-120"/>
                <a:cs typeface="Microsoft JhengHei UI" panose="020B0604030504040204" charset="-120"/>
              </a:rPr>
              <a:t>   </a:t>
            </a:r>
            <a:r>
              <a:rPr sz="4550" spc="-20" dirty="0">
                <a:solidFill>
                  <a:srgbClr val="040E0C"/>
                </a:solidFill>
              </a:rPr>
              <a:t>LATAR</a:t>
            </a:r>
            <a:r>
              <a:rPr sz="4550" spc="-370" dirty="0">
                <a:solidFill>
                  <a:srgbClr val="040E0C"/>
                </a:solidFill>
              </a:rPr>
              <a:t> </a:t>
            </a:r>
            <a:r>
              <a:rPr sz="4550" spc="-40" dirty="0">
                <a:solidFill>
                  <a:srgbClr val="040E0C"/>
                </a:solidFill>
              </a:rPr>
              <a:t>BELAKANG</a:t>
            </a:r>
            <a:r>
              <a:rPr sz="4550" spc="-345" dirty="0">
                <a:solidFill>
                  <a:srgbClr val="040E0C"/>
                </a:solidFill>
              </a:rPr>
              <a:t> </a:t>
            </a:r>
            <a:r>
              <a:rPr sz="4550" dirty="0">
                <a:solidFill>
                  <a:srgbClr val="040E0C"/>
                </a:solidFill>
              </a:rPr>
              <a:t>DAN</a:t>
            </a:r>
            <a:r>
              <a:rPr sz="4550" spc="-320" dirty="0">
                <a:solidFill>
                  <a:srgbClr val="040E0C"/>
                </a:solidFill>
              </a:rPr>
              <a:t> </a:t>
            </a:r>
            <a:r>
              <a:rPr sz="4550" spc="-25" dirty="0">
                <a:solidFill>
                  <a:srgbClr val="040E0C"/>
                </a:solidFill>
              </a:rPr>
              <a:t>KONSEP </a:t>
            </a:r>
            <a:r>
              <a:rPr lang="en-US" sz="4550" spc="-25" dirty="0">
                <a:solidFill>
                  <a:srgbClr val="040E0C"/>
                </a:solidFill>
              </a:rPr>
              <a:t> </a:t>
            </a:r>
            <a:r>
              <a:rPr sz="4550" spc="-265" dirty="0">
                <a:solidFill>
                  <a:srgbClr val="040E0C"/>
                </a:solidFill>
              </a:rPr>
              <a:t>INDEKS</a:t>
            </a:r>
            <a:r>
              <a:rPr sz="4550" spc="-185" dirty="0">
                <a:solidFill>
                  <a:srgbClr val="040E0C"/>
                </a:solidFill>
              </a:rPr>
              <a:t> </a:t>
            </a:r>
            <a:r>
              <a:rPr sz="4550" spc="-285" dirty="0">
                <a:solidFill>
                  <a:srgbClr val="040E0C"/>
                </a:solidFill>
              </a:rPr>
              <a:t>KEINSINYURAN</a:t>
            </a:r>
            <a:r>
              <a:rPr lang="en-US" sz="4550" spc="-285" dirty="0">
                <a:solidFill>
                  <a:srgbClr val="040E0C"/>
                </a:solidFill>
              </a:rPr>
              <a:t> PII</a:t>
            </a:r>
            <a:endParaRPr lang="en-US" sz="4550" spc="-285" dirty="0">
              <a:solidFill>
                <a:srgbClr val="040E0C"/>
              </a:solidFill>
              <a:latin typeface="Microsoft JhengHei UI" panose="020B0604030504040204" charset="-120"/>
              <a:cs typeface="Microsoft JhengHei UI" panose="020B0604030504040204" charset="-120"/>
            </a:endParaRPr>
          </a:p>
        </p:txBody>
      </p:sp>
      <p:sp>
        <p:nvSpPr>
          <p:cNvPr id="7" name="object 7"/>
          <p:cNvSpPr txBox="1"/>
          <p:nvPr/>
        </p:nvSpPr>
        <p:spPr>
          <a:xfrm>
            <a:off x="1143000" y="4152900"/>
            <a:ext cx="10099040" cy="5643245"/>
          </a:xfrm>
          <a:prstGeom prst="rect">
            <a:avLst/>
          </a:prstGeom>
        </p:spPr>
        <p:txBody>
          <a:bodyPr vert="horz" wrap="square" lIns="0" tIns="12700" rIns="0" bIns="0" rtlCol="0">
            <a:noAutofit/>
          </a:bodyPr>
          <a:lstStyle/>
          <a:p>
            <a:pPr marL="12700">
              <a:lnSpc>
                <a:spcPct val="100000"/>
              </a:lnSpc>
              <a:spcBef>
                <a:spcPts val="100"/>
              </a:spcBef>
            </a:pPr>
            <a:r>
              <a:rPr sz="4000" b="1" spc="35" dirty="0">
                <a:solidFill>
                  <a:srgbClr val="FFFF00"/>
                </a:solidFill>
                <a:latin typeface="Arial" panose="020B0604020202020204"/>
                <a:cs typeface="Arial" panose="020B0604020202020204"/>
              </a:rPr>
              <a:t>Definisi</a:t>
            </a:r>
            <a:endParaRPr sz="4000">
              <a:solidFill>
                <a:srgbClr val="FFFF00"/>
              </a:solidFill>
              <a:latin typeface="Arial" panose="020B0604020202020204"/>
              <a:cs typeface="Arial" panose="020B0604020202020204"/>
            </a:endParaRPr>
          </a:p>
          <a:p>
            <a:pPr marL="12700" marR="5080" algn="just">
              <a:lnSpc>
                <a:spcPct val="115000"/>
              </a:lnSpc>
              <a:spcBef>
                <a:spcPts val="2565"/>
              </a:spcBef>
            </a:pPr>
            <a:r>
              <a:rPr sz="2800" spc="80" dirty="0">
                <a:solidFill>
                  <a:srgbClr val="FFFFFF"/>
                </a:solidFill>
                <a:latin typeface="Trebuchet MS" panose="020B0603020202020204"/>
                <a:cs typeface="Trebuchet MS" panose="020B0603020202020204"/>
              </a:rPr>
              <a:t>Indeks</a:t>
            </a:r>
            <a:r>
              <a:rPr sz="2800" spc="15" dirty="0">
                <a:solidFill>
                  <a:srgbClr val="FFFFFF"/>
                </a:solidFill>
                <a:latin typeface="Trebuchet MS" panose="020B0603020202020204"/>
                <a:cs typeface="Trebuchet MS" panose="020B0603020202020204"/>
              </a:rPr>
              <a:t> </a:t>
            </a:r>
            <a:r>
              <a:rPr sz="2800" spc="55" dirty="0">
                <a:solidFill>
                  <a:srgbClr val="FFFFFF"/>
                </a:solidFill>
                <a:latin typeface="Trebuchet MS" panose="020B0603020202020204"/>
                <a:cs typeface="Trebuchet MS" panose="020B0603020202020204"/>
              </a:rPr>
              <a:t>Keinsinyuran</a:t>
            </a:r>
            <a:r>
              <a:rPr sz="2800" spc="20" dirty="0">
                <a:solidFill>
                  <a:srgbClr val="FFFFFF"/>
                </a:solidFill>
                <a:latin typeface="Trebuchet MS" panose="020B0603020202020204"/>
                <a:cs typeface="Trebuchet MS" panose="020B0603020202020204"/>
              </a:rPr>
              <a:t> </a:t>
            </a:r>
            <a:r>
              <a:rPr sz="2800" dirty="0">
                <a:solidFill>
                  <a:srgbClr val="FFFFFF"/>
                </a:solidFill>
                <a:latin typeface="Trebuchet MS" panose="020B0603020202020204"/>
                <a:cs typeface="Trebuchet MS" panose="020B0603020202020204"/>
              </a:rPr>
              <a:t>PII</a:t>
            </a:r>
            <a:r>
              <a:rPr sz="2800" spc="20" dirty="0">
                <a:solidFill>
                  <a:srgbClr val="FFFFFF"/>
                </a:solidFill>
                <a:latin typeface="Trebuchet MS" panose="020B0603020202020204"/>
                <a:cs typeface="Trebuchet MS" panose="020B0603020202020204"/>
              </a:rPr>
              <a:t> </a:t>
            </a:r>
            <a:r>
              <a:rPr sz="2800" spc="204" dirty="0">
                <a:solidFill>
                  <a:srgbClr val="FFFFFF"/>
                </a:solidFill>
                <a:latin typeface="Trebuchet MS" panose="020B0603020202020204"/>
                <a:cs typeface="Trebuchet MS" panose="020B0603020202020204"/>
              </a:rPr>
              <a:t>adalah</a:t>
            </a:r>
            <a:r>
              <a:rPr sz="2800" spc="20" dirty="0">
                <a:solidFill>
                  <a:srgbClr val="FFFFFF"/>
                </a:solidFill>
                <a:latin typeface="Trebuchet MS" panose="020B0603020202020204"/>
                <a:cs typeface="Trebuchet MS" panose="020B0603020202020204"/>
              </a:rPr>
              <a:t> </a:t>
            </a:r>
            <a:r>
              <a:rPr lang="en-US" altLang="en-US" sz="2800" spc="20" dirty="0">
                <a:solidFill>
                  <a:srgbClr val="FFFFFF"/>
                </a:solidFill>
                <a:latin typeface="Trebuchet MS" panose="020B0603020202020204"/>
                <a:cs typeface="Trebuchet MS" panose="020B0603020202020204"/>
              </a:rPr>
              <a:t>ukuran </a:t>
            </a:r>
            <a:r>
              <a:rPr sz="2800" spc="85" dirty="0">
                <a:solidFill>
                  <a:srgbClr val="FFFFFF"/>
                </a:solidFill>
                <a:latin typeface="Trebuchet MS" panose="020B0603020202020204"/>
                <a:cs typeface="Trebuchet MS" panose="020B0603020202020204"/>
              </a:rPr>
              <a:t>tingkat</a:t>
            </a:r>
            <a:r>
              <a:rPr sz="2800" spc="10" dirty="0">
                <a:solidFill>
                  <a:srgbClr val="FFFFFF"/>
                </a:solidFill>
                <a:latin typeface="Trebuchet MS" panose="020B0603020202020204"/>
                <a:cs typeface="Trebuchet MS" panose="020B0603020202020204"/>
              </a:rPr>
              <a:t> </a:t>
            </a:r>
            <a:r>
              <a:rPr sz="2800" spc="114" dirty="0">
                <a:solidFill>
                  <a:srgbClr val="FFFFFF"/>
                </a:solidFill>
                <a:latin typeface="Trebuchet MS" panose="020B0603020202020204"/>
                <a:cs typeface="Trebuchet MS" panose="020B0603020202020204"/>
              </a:rPr>
              <a:t>kepatuhan</a:t>
            </a:r>
            <a:r>
              <a:rPr sz="2800" spc="15" dirty="0">
                <a:solidFill>
                  <a:srgbClr val="FFFFFF"/>
                </a:solidFill>
                <a:latin typeface="Trebuchet MS" panose="020B0603020202020204"/>
                <a:cs typeface="Trebuchet MS" panose="020B0603020202020204"/>
              </a:rPr>
              <a:t> </a:t>
            </a:r>
            <a:r>
              <a:rPr sz="2800" spc="90" dirty="0">
                <a:solidFill>
                  <a:srgbClr val="FFFFFF"/>
                </a:solidFill>
                <a:latin typeface="Trebuchet MS" panose="020B0603020202020204"/>
                <a:cs typeface="Trebuchet MS" panose="020B0603020202020204"/>
              </a:rPr>
              <a:t>pemerintah</a:t>
            </a:r>
            <a:r>
              <a:rPr sz="2800" spc="15" dirty="0">
                <a:solidFill>
                  <a:srgbClr val="FFFFFF"/>
                </a:solidFill>
                <a:latin typeface="Trebuchet MS" panose="020B0603020202020204"/>
                <a:cs typeface="Trebuchet MS" panose="020B0603020202020204"/>
              </a:rPr>
              <a:t> </a:t>
            </a:r>
            <a:r>
              <a:rPr sz="2800" spc="185" dirty="0">
                <a:solidFill>
                  <a:srgbClr val="FFFFFF"/>
                </a:solidFill>
                <a:latin typeface="Trebuchet MS" panose="020B0603020202020204"/>
                <a:cs typeface="Trebuchet MS" panose="020B0603020202020204"/>
              </a:rPr>
              <a:t>daerah</a:t>
            </a:r>
            <a:r>
              <a:rPr sz="2800" spc="15" dirty="0">
                <a:solidFill>
                  <a:srgbClr val="FFFFFF"/>
                </a:solidFill>
                <a:latin typeface="Trebuchet MS" panose="020B0603020202020204"/>
                <a:cs typeface="Trebuchet MS" panose="020B0603020202020204"/>
              </a:rPr>
              <a:t> </a:t>
            </a:r>
            <a:r>
              <a:rPr sz="2800" spc="175" dirty="0">
                <a:solidFill>
                  <a:srgbClr val="FFFFFF"/>
                </a:solidFill>
                <a:latin typeface="Trebuchet MS" panose="020B0603020202020204"/>
                <a:cs typeface="Trebuchet MS" panose="020B0603020202020204"/>
              </a:rPr>
              <a:t>dalam</a:t>
            </a:r>
            <a:r>
              <a:rPr sz="2800" spc="10" dirty="0">
                <a:solidFill>
                  <a:srgbClr val="FFFFFF"/>
                </a:solidFill>
                <a:latin typeface="Trebuchet MS" panose="020B0603020202020204"/>
                <a:cs typeface="Trebuchet MS" panose="020B0603020202020204"/>
              </a:rPr>
              <a:t> </a:t>
            </a:r>
            <a:r>
              <a:rPr sz="2800" spc="150" dirty="0">
                <a:solidFill>
                  <a:srgbClr val="FFFFFF"/>
                </a:solidFill>
                <a:latin typeface="Trebuchet MS" panose="020B0603020202020204"/>
                <a:cs typeface="Trebuchet MS" panose="020B0603020202020204"/>
              </a:rPr>
              <a:t>pembinaan </a:t>
            </a:r>
            <a:r>
              <a:rPr sz="2800" spc="210" dirty="0">
                <a:solidFill>
                  <a:srgbClr val="FFFFFF"/>
                </a:solidFill>
                <a:latin typeface="Trebuchet MS" panose="020B0603020202020204"/>
                <a:cs typeface="Trebuchet MS" panose="020B0603020202020204"/>
              </a:rPr>
              <a:t>dan</a:t>
            </a:r>
            <a:r>
              <a:rPr sz="2800" spc="15" dirty="0">
                <a:solidFill>
                  <a:srgbClr val="FFFFFF"/>
                </a:solidFill>
                <a:latin typeface="Trebuchet MS" panose="020B0603020202020204"/>
                <a:cs typeface="Trebuchet MS" panose="020B0603020202020204"/>
              </a:rPr>
              <a:t> </a:t>
            </a:r>
            <a:r>
              <a:rPr sz="2800" spc="175" dirty="0">
                <a:solidFill>
                  <a:srgbClr val="FFFFFF"/>
                </a:solidFill>
                <a:latin typeface="Trebuchet MS" panose="020B0603020202020204"/>
                <a:cs typeface="Trebuchet MS" panose="020B0603020202020204"/>
              </a:rPr>
              <a:t>penerapan</a:t>
            </a:r>
            <a:r>
              <a:rPr sz="2800" spc="20" dirty="0">
                <a:solidFill>
                  <a:srgbClr val="FFFFFF"/>
                </a:solidFill>
                <a:latin typeface="Trebuchet MS" panose="020B0603020202020204"/>
                <a:cs typeface="Trebuchet MS" panose="020B0603020202020204"/>
              </a:rPr>
              <a:t> </a:t>
            </a:r>
            <a:r>
              <a:rPr sz="2800" spc="70" dirty="0">
                <a:solidFill>
                  <a:srgbClr val="FFFFFF"/>
                </a:solidFill>
                <a:latin typeface="Trebuchet MS" panose="020B0603020202020204"/>
                <a:cs typeface="Trebuchet MS" panose="020B0603020202020204"/>
              </a:rPr>
              <a:t>praktik</a:t>
            </a:r>
            <a:r>
              <a:rPr sz="2800" spc="20" dirty="0">
                <a:solidFill>
                  <a:srgbClr val="FFFFFF"/>
                </a:solidFill>
                <a:latin typeface="Trebuchet MS" panose="020B0603020202020204"/>
                <a:cs typeface="Trebuchet MS" panose="020B0603020202020204"/>
              </a:rPr>
              <a:t> </a:t>
            </a:r>
            <a:r>
              <a:rPr sz="2800" spc="45" dirty="0">
                <a:solidFill>
                  <a:srgbClr val="FFFFFF"/>
                </a:solidFill>
                <a:latin typeface="Trebuchet MS" panose="020B0603020202020204"/>
                <a:cs typeface="Trebuchet MS" panose="020B0603020202020204"/>
              </a:rPr>
              <a:t>keinsinyuran</a:t>
            </a:r>
            <a:r>
              <a:rPr sz="2800" spc="15" dirty="0">
                <a:solidFill>
                  <a:srgbClr val="FFFFFF"/>
                </a:solidFill>
                <a:latin typeface="Trebuchet MS" panose="020B0603020202020204"/>
                <a:cs typeface="Trebuchet MS" panose="020B0603020202020204"/>
              </a:rPr>
              <a:t> </a:t>
            </a:r>
            <a:r>
              <a:rPr sz="2800" spc="175" dirty="0">
                <a:solidFill>
                  <a:srgbClr val="FFFFFF"/>
                </a:solidFill>
                <a:latin typeface="Trebuchet MS" panose="020B0603020202020204"/>
                <a:cs typeface="Trebuchet MS" panose="020B0603020202020204"/>
              </a:rPr>
              <a:t>dalam</a:t>
            </a:r>
            <a:r>
              <a:rPr sz="2800" spc="20" dirty="0">
                <a:solidFill>
                  <a:srgbClr val="FFFFFF"/>
                </a:solidFill>
                <a:latin typeface="Trebuchet MS" panose="020B0603020202020204"/>
                <a:cs typeface="Trebuchet MS" panose="020B0603020202020204"/>
              </a:rPr>
              <a:t> </a:t>
            </a:r>
            <a:r>
              <a:rPr sz="2800" spc="155" dirty="0">
                <a:solidFill>
                  <a:srgbClr val="FFFFFF"/>
                </a:solidFill>
                <a:latin typeface="Trebuchet MS" panose="020B0603020202020204"/>
                <a:cs typeface="Trebuchet MS" panose="020B0603020202020204"/>
              </a:rPr>
              <a:t>pembangunan </a:t>
            </a:r>
            <a:r>
              <a:rPr sz="2800" spc="185" dirty="0">
                <a:solidFill>
                  <a:srgbClr val="FFFFFF"/>
                </a:solidFill>
                <a:latin typeface="Trebuchet MS" panose="020B0603020202020204"/>
                <a:cs typeface="Trebuchet MS" panose="020B0603020202020204"/>
              </a:rPr>
              <a:t>daerah</a:t>
            </a:r>
            <a:r>
              <a:rPr lang="en-US" altLang="en-US" sz="2800" spc="185" dirty="0">
                <a:solidFill>
                  <a:srgbClr val="FFFFFF"/>
                </a:solidFill>
                <a:latin typeface="Trebuchet MS" panose="020B0603020202020204"/>
                <a:cs typeface="Trebuchet MS" panose="020B0603020202020204"/>
              </a:rPr>
              <a:t>,</a:t>
            </a:r>
            <a:r>
              <a:rPr sz="2800" spc="15" dirty="0">
                <a:solidFill>
                  <a:srgbClr val="FFFFFF"/>
                </a:solidFill>
                <a:latin typeface="Trebuchet MS" panose="020B0603020202020204"/>
                <a:cs typeface="Trebuchet MS" panose="020B0603020202020204"/>
              </a:rPr>
              <a:t> </a:t>
            </a:r>
            <a:r>
              <a:rPr lang="en-US" altLang="en-US" sz="2800" spc="15" dirty="0">
                <a:solidFill>
                  <a:srgbClr val="FFFFFF"/>
                </a:solidFill>
                <a:latin typeface="Trebuchet MS" panose="020B0603020202020204"/>
                <a:cs typeface="Trebuchet MS" panose="020B0603020202020204"/>
              </a:rPr>
              <a:t>sesuai </a:t>
            </a:r>
            <a:r>
              <a:rPr sz="2800" spc="204" dirty="0">
                <a:solidFill>
                  <a:srgbClr val="FFFFFF"/>
                </a:solidFill>
                <a:latin typeface="Trebuchet MS" panose="020B0603020202020204"/>
                <a:cs typeface="Trebuchet MS" panose="020B0603020202020204"/>
              </a:rPr>
              <a:t>denga</a:t>
            </a:r>
            <a:r>
              <a:rPr lang="en-US" altLang="en-US" sz="2800" spc="204" dirty="0">
                <a:solidFill>
                  <a:srgbClr val="FFFFFF"/>
                </a:solidFill>
                <a:latin typeface="Trebuchet MS" panose="020B0603020202020204"/>
                <a:cs typeface="Trebuchet MS" panose="020B0603020202020204"/>
              </a:rPr>
              <a:t>n</a:t>
            </a:r>
            <a:r>
              <a:rPr sz="2800" spc="25" dirty="0">
                <a:solidFill>
                  <a:srgbClr val="FFFFFF"/>
                </a:solidFill>
                <a:latin typeface="Trebuchet MS" panose="020B0603020202020204"/>
                <a:cs typeface="Trebuchet MS" panose="020B0603020202020204"/>
              </a:rPr>
              <a:t> </a:t>
            </a:r>
            <a:r>
              <a:rPr sz="2800" spc="204" dirty="0">
                <a:solidFill>
                  <a:srgbClr val="FFFFFF"/>
                </a:solidFill>
                <a:latin typeface="Trebuchet MS" panose="020B0603020202020204"/>
                <a:cs typeface="Trebuchet MS" panose="020B0603020202020204"/>
              </a:rPr>
              <a:t>Undang-Undang</a:t>
            </a:r>
            <a:r>
              <a:rPr sz="2800" spc="25" dirty="0">
                <a:solidFill>
                  <a:srgbClr val="FFFFFF"/>
                </a:solidFill>
                <a:latin typeface="Trebuchet MS" panose="020B0603020202020204"/>
                <a:cs typeface="Trebuchet MS" panose="020B0603020202020204"/>
              </a:rPr>
              <a:t> </a:t>
            </a:r>
            <a:r>
              <a:rPr sz="2800" spc="55" dirty="0">
                <a:solidFill>
                  <a:srgbClr val="FFFFFF"/>
                </a:solidFill>
                <a:latin typeface="Trebuchet MS" panose="020B0603020202020204"/>
                <a:cs typeface="Trebuchet MS" panose="020B0603020202020204"/>
              </a:rPr>
              <a:t>Republik </a:t>
            </a:r>
            <a:r>
              <a:rPr sz="2800" spc="114" dirty="0">
                <a:solidFill>
                  <a:srgbClr val="FFFFFF"/>
                </a:solidFill>
                <a:latin typeface="Trebuchet MS" panose="020B0603020202020204"/>
                <a:cs typeface="Trebuchet MS" panose="020B0603020202020204"/>
              </a:rPr>
              <a:t>Indonesia</a:t>
            </a:r>
            <a:r>
              <a:rPr sz="2800" spc="35" dirty="0">
                <a:solidFill>
                  <a:srgbClr val="FFFFFF"/>
                </a:solidFill>
                <a:latin typeface="Trebuchet MS" panose="020B0603020202020204"/>
                <a:cs typeface="Trebuchet MS" panose="020B0603020202020204"/>
              </a:rPr>
              <a:t> </a:t>
            </a:r>
            <a:r>
              <a:rPr sz="2800" spc="155" dirty="0">
                <a:solidFill>
                  <a:srgbClr val="FFFFFF"/>
                </a:solidFill>
                <a:latin typeface="Trebuchet MS" panose="020B0603020202020204"/>
                <a:cs typeface="Trebuchet MS" panose="020B0603020202020204"/>
              </a:rPr>
              <a:t>Nomor</a:t>
            </a:r>
            <a:r>
              <a:rPr sz="2800" spc="35" dirty="0">
                <a:solidFill>
                  <a:srgbClr val="FFFFFF"/>
                </a:solidFill>
                <a:latin typeface="Trebuchet MS" panose="020B0603020202020204"/>
                <a:cs typeface="Trebuchet MS" panose="020B0603020202020204"/>
              </a:rPr>
              <a:t> </a:t>
            </a:r>
            <a:r>
              <a:rPr sz="2800" spc="-355" dirty="0">
                <a:solidFill>
                  <a:srgbClr val="FFFFFF"/>
                </a:solidFill>
                <a:latin typeface="Trebuchet MS" panose="020B0603020202020204"/>
                <a:cs typeface="Trebuchet MS" panose="020B0603020202020204"/>
              </a:rPr>
              <a:t>11</a:t>
            </a:r>
            <a:r>
              <a:rPr sz="2800" spc="35" dirty="0">
                <a:solidFill>
                  <a:srgbClr val="FFFFFF"/>
                </a:solidFill>
                <a:latin typeface="Trebuchet MS" panose="020B0603020202020204"/>
                <a:cs typeface="Trebuchet MS" panose="020B0603020202020204"/>
              </a:rPr>
              <a:t> </a:t>
            </a:r>
            <a:r>
              <a:rPr sz="2800" dirty="0">
                <a:solidFill>
                  <a:srgbClr val="FFFFFF"/>
                </a:solidFill>
                <a:latin typeface="Trebuchet MS" panose="020B0603020202020204"/>
                <a:cs typeface="Trebuchet MS" panose="020B0603020202020204"/>
              </a:rPr>
              <a:t>Tahun</a:t>
            </a:r>
            <a:r>
              <a:rPr sz="2800" spc="35" dirty="0">
                <a:solidFill>
                  <a:srgbClr val="FFFFFF"/>
                </a:solidFill>
                <a:latin typeface="Trebuchet MS" panose="020B0603020202020204"/>
                <a:cs typeface="Trebuchet MS" panose="020B0603020202020204"/>
              </a:rPr>
              <a:t> </a:t>
            </a:r>
            <a:r>
              <a:rPr sz="2800" spc="114" dirty="0">
                <a:solidFill>
                  <a:srgbClr val="FFFFFF"/>
                </a:solidFill>
                <a:latin typeface="Trebuchet MS" panose="020B0603020202020204"/>
                <a:cs typeface="Trebuchet MS" panose="020B0603020202020204"/>
              </a:rPr>
              <a:t>2014</a:t>
            </a:r>
            <a:r>
              <a:rPr sz="2800" spc="35" dirty="0">
                <a:solidFill>
                  <a:srgbClr val="FFFFFF"/>
                </a:solidFill>
                <a:latin typeface="Trebuchet MS" panose="020B0603020202020204"/>
                <a:cs typeface="Trebuchet MS" panose="020B0603020202020204"/>
              </a:rPr>
              <a:t> </a:t>
            </a:r>
            <a:r>
              <a:rPr sz="2800" spc="114" dirty="0">
                <a:solidFill>
                  <a:srgbClr val="FFFFFF"/>
                </a:solidFill>
                <a:latin typeface="Trebuchet MS" panose="020B0603020202020204"/>
                <a:cs typeface="Trebuchet MS" panose="020B0603020202020204"/>
              </a:rPr>
              <a:t>tentang</a:t>
            </a:r>
            <a:r>
              <a:rPr sz="2800" spc="35" dirty="0">
                <a:solidFill>
                  <a:srgbClr val="FFFFFF"/>
                </a:solidFill>
                <a:latin typeface="Trebuchet MS" panose="020B0603020202020204"/>
                <a:cs typeface="Trebuchet MS" panose="020B0603020202020204"/>
              </a:rPr>
              <a:t> </a:t>
            </a:r>
            <a:r>
              <a:rPr sz="2800" spc="55" dirty="0">
                <a:solidFill>
                  <a:srgbClr val="FFFFFF"/>
                </a:solidFill>
                <a:latin typeface="Trebuchet MS" panose="020B0603020202020204"/>
                <a:cs typeface="Trebuchet MS" panose="020B0603020202020204"/>
              </a:rPr>
              <a:t>Keinsinyuran</a:t>
            </a:r>
            <a:r>
              <a:rPr lang="en-US" altLang="en-US" sz="2800" spc="55" dirty="0">
                <a:solidFill>
                  <a:srgbClr val="FFFFFF"/>
                </a:solidFill>
                <a:latin typeface="Trebuchet MS" panose="020B0603020202020204"/>
                <a:cs typeface="Trebuchet MS" panose="020B0603020202020204"/>
              </a:rPr>
              <a:t>.</a:t>
            </a:r>
            <a:endParaRPr sz="2800">
              <a:latin typeface="Trebuchet MS" panose="020B0603020202020204"/>
              <a:cs typeface="Trebuchet MS" panose="020B0603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8255" y="0"/>
            <a:ext cx="17487900" cy="10287000"/>
          </a:xfrm>
          <a:prstGeom prst="rect">
            <a:avLst/>
          </a:prstGeom>
        </p:spPr>
      </p:pic>
      <p:sp>
        <p:nvSpPr>
          <p:cNvPr id="4" name="object 4"/>
          <p:cNvSpPr txBox="1"/>
          <p:nvPr/>
        </p:nvSpPr>
        <p:spPr>
          <a:xfrm>
            <a:off x="2998470" y="3003550"/>
            <a:ext cx="15262225" cy="852170"/>
          </a:xfrm>
          <a:prstGeom prst="rect">
            <a:avLst/>
          </a:prstGeom>
        </p:spPr>
        <p:txBody>
          <a:bodyPr vert="horz" wrap="square" lIns="0" tIns="12700" rIns="0" bIns="0" rtlCol="0">
            <a:noAutofit/>
          </a:bodyPr>
          <a:lstStyle/>
          <a:p>
            <a:pPr marL="12700">
              <a:lnSpc>
                <a:spcPct val="100000"/>
              </a:lnSpc>
              <a:spcBef>
                <a:spcPts val="100"/>
              </a:spcBef>
            </a:pPr>
            <a:r>
              <a:rPr sz="2400" spc="160" dirty="0">
                <a:solidFill>
                  <a:srgbClr val="FFFFFF"/>
                </a:solidFill>
                <a:latin typeface="Arial MT"/>
                <a:cs typeface="Arial MT"/>
              </a:rPr>
              <a:t>Mengetahui</a:t>
            </a:r>
            <a:r>
              <a:rPr sz="2400" spc="70" dirty="0">
                <a:solidFill>
                  <a:srgbClr val="FFFFFF"/>
                </a:solidFill>
                <a:latin typeface="Arial MT"/>
                <a:cs typeface="Arial MT"/>
              </a:rPr>
              <a:t> </a:t>
            </a:r>
            <a:r>
              <a:rPr sz="2400" spc="75" dirty="0">
                <a:solidFill>
                  <a:srgbClr val="FFFFFF"/>
                </a:solidFill>
                <a:latin typeface="Arial MT"/>
                <a:cs typeface="Arial MT"/>
              </a:rPr>
              <a:t>sejauh</a:t>
            </a:r>
            <a:r>
              <a:rPr sz="2400" spc="70" dirty="0">
                <a:solidFill>
                  <a:srgbClr val="FFFFFF"/>
                </a:solidFill>
                <a:latin typeface="Arial MT"/>
                <a:cs typeface="Arial MT"/>
              </a:rPr>
              <a:t> </a:t>
            </a:r>
            <a:r>
              <a:rPr sz="2400" spc="170" dirty="0">
                <a:solidFill>
                  <a:srgbClr val="FFFFFF"/>
                </a:solidFill>
                <a:latin typeface="Arial MT"/>
                <a:cs typeface="Arial MT"/>
              </a:rPr>
              <a:t>mana</a:t>
            </a:r>
            <a:r>
              <a:rPr sz="2400" spc="65" dirty="0">
                <a:solidFill>
                  <a:srgbClr val="FFFFFF"/>
                </a:solidFill>
                <a:latin typeface="Arial MT"/>
                <a:cs typeface="Arial MT"/>
              </a:rPr>
              <a:t> </a:t>
            </a:r>
            <a:r>
              <a:rPr sz="2400" spc="175" dirty="0">
                <a:solidFill>
                  <a:srgbClr val="FFFFFF"/>
                </a:solidFill>
                <a:latin typeface="Arial MT"/>
                <a:cs typeface="Arial MT"/>
              </a:rPr>
              <a:t>penerapan</a:t>
            </a:r>
            <a:r>
              <a:rPr sz="2400" spc="70" dirty="0">
                <a:solidFill>
                  <a:srgbClr val="FFFFFF"/>
                </a:solidFill>
                <a:latin typeface="Arial MT"/>
                <a:cs typeface="Arial MT"/>
              </a:rPr>
              <a:t> </a:t>
            </a:r>
            <a:r>
              <a:rPr sz="2400" spc="190" dirty="0">
                <a:solidFill>
                  <a:srgbClr val="FFFFFF"/>
                </a:solidFill>
                <a:latin typeface="Arial MT"/>
                <a:cs typeface="Arial MT"/>
              </a:rPr>
              <a:t>praktik</a:t>
            </a:r>
            <a:r>
              <a:rPr sz="2400" spc="70" dirty="0">
                <a:solidFill>
                  <a:srgbClr val="FFFFFF"/>
                </a:solidFill>
                <a:latin typeface="Arial MT"/>
                <a:cs typeface="Arial MT"/>
              </a:rPr>
              <a:t> </a:t>
            </a:r>
            <a:r>
              <a:rPr sz="2400" spc="90" dirty="0">
                <a:solidFill>
                  <a:srgbClr val="FFFFFF"/>
                </a:solidFill>
                <a:latin typeface="Arial MT"/>
                <a:cs typeface="Arial MT"/>
              </a:rPr>
              <a:t>keinsinyuran</a:t>
            </a:r>
            <a:r>
              <a:rPr sz="2400" spc="70" dirty="0">
                <a:solidFill>
                  <a:srgbClr val="FFFFFF"/>
                </a:solidFill>
                <a:latin typeface="Arial MT"/>
                <a:cs typeface="Arial MT"/>
              </a:rPr>
              <a:t> </a:t>
            </a:r>
            <a:r>
              <a:rPr sz="2400" spc="200" dirty="0">
                <a:solidFill>
                  <a:srgbClr val="FFFFFF"/>
                </a:solidFill>
                <a:latin typeface="Arial MT"/>
                <a:cs typeface="Arial MT"/>
              </a:rPr>
              <a:t>dalam</a:t>
            </a:r>
            <a:r>
              <a:rPr sz="2400" spc="70" dirty="0">
                <a:solidFill>
                  <a:srgbClr val="FFFFFF"/>
                </a:solidFill>
                <a:latin typeface="Arial MT"/>
                <a:cs typeface="Arial MT"/>
              </a:rPr>
              <a:t> </a:t>
            </a:r>
            <a:r>
              <a:rPr sz="2400" spc="155" dirty="0">
                <a:solidFill>
                  <a:srgbClr val="FFFFFF"/>
                </a:solidFill>
                <a:latin typeface="Arial MT"/>
                <a:cs typeface="Arial MT"/>
              </a:rPr>
              <a:t>pembangunan</a:t>
            </a:r>
            <a:r>
              <a:rPr sz="2400" spc="70" dirty="0">
                <a:solidFill>
                  <a:srgbClr val="FFFFFF"/>
                </a:solidFill>
                <a:latin typeface="Arial MT"/>
                <a:cs typeface="Arial MT"/>
              </a:rPr>
              <a:t> </a:t>
            </a:r>
            <a:r>
              <a:rPr sz="2400" spc="210" dirty="0">
                <a:solidFill>
                  <a:srgbClr val="FFFFFF"/>
                </a:solidFill>
                <a:latin typeface="Arial MT"/>
                <a:cs typeface="Arial MT"/>
              </a:rPr>
              <a:t>di</a:t>
            </a:r>
            <a:r>
              <a:rPr sz="2400" spc="70" dirty="0">
                <a:solidFill>
                  <a:srgbClr val="FFFFFF"/>
                </a:solidFill>
                <a:latin typeface="Arial MT"/>
                <a:cs typeface="Arial MT"/>
              </a:rPr>
              <a:t> </a:t>
            </a:r>
            <a:r>
              <a:rPr sz="2400" spc="220" dirty="0">
                <a:solidFill>
                  <a:srgbClr val="FFFFFF"/>
                </a:solidFill>
                <a:latin typeface="Arial MT"/>
                <a:cs typeface="Arial MT"/>
              </a:rPr>
              <a:t>berbagai</a:t>
            </a:r>
            <a:r>
              <a:rPr sz="2400" spc="70" dirty="0">
                <a:solidFill>
                  <a:srgbClr val="FFFFFF"/>
                </a:solidFill>
                <a:latin typeface="Arial MT"/>
                <a:cs typeface="Arial MT"/>
              </a:rPr>
              <a:t> </a:t>
            </a:r>
            <a:endParaRPr sz="2400" spc="70" dirty="0">
              <a:solidFill>
                <a:srgbClr val="FFFFFF"/>
              </a:solidFill>
              <a:latin typeface="Arial MT"/>
              <a:cs typeface="Arial MT"/>
            </a:endParaRPr>
          </a:p>
          <a:p>
            <a:pPr marL="12700">
              <a:lnSpc>
                <a:spcPct val="100000"/>
              </a:lnSpc>
              <a:spcBef>
                <a:spcPts val="100"/>
              </a:spcBef>
            </a:pPr>
            <a:r>
              <a:rPr sz="2400" spc="150" dirty="0">
                <a:solidFill>
                  <a:srgbClr val="FFFFFF"/>
                </a:solidFill>
                <a:latin typeface="Arial MT"/>
                <a:cs typeface="Arial MT"/>
              </a:rPr>
              <a:t>daerah.</a:t>
            </a:r>
            <a:endParaRPr sz="2400">
              <a:latin typeface="Arial MT"/>
              <a:cs typeface="Arial MT"/>
            </a:endParaRPr>
          </a:p>
        </p:txBody>
      </p:sp>
      <p:sp>
        <p:nvSpPr>
          <p:cNvPr id="5" name="object 5"/>
          <p:cNvSpPr txBox="1">
            <a:spLocks noGrp="1"/>
          </p:cNvSpPr>
          <p:nvPr>
            <p:ph type="title"/>
          </p:nvPr>
        </p:nvSpPr>
        <p:spPr>
          <a:xfrm>
            <a:off x="490855" y="625475"/>
            <a:ext cx="12294870" cy="1414145"/>
          </a:xfrm>
          <a:prstGeom prst="rect">
            <a:avLst/>
          </a:prstGeom>
        </p:spPr>
        <p:txBody>
          <a:bodyPr vert="horz" wrap="square" lIns="0" tIns="144780" rIns="0" bIns="0" rtlCol="0">
            <a:spAutoFit/>
          </a:bodyPr>
          <a:lstStyle/>
          <a:p>
            <a:pPr marL="1163955" marR="5080" indent="-1151255">
              <a:lnSpc>
                <a:spcPts val="4950"/>
              </a:lnSpc>
              <a:spcBef>
                <a:spcPts val="1140"/>
              </a:spcBef>
            </a:pPr>
            <a:r>
              <a:rPr lang="en-US" sz="5000" spc="-10" dirty="0">
                <a:solidFill>
                  <a:srgbClr val="040E0C"/>
                </a:solidFill>
                <a:latin typeface="Microsoft JhengHei UI" panose="020B0604030504040204" charset="-120"/>
                <a:cs typeface="Microsoft JhengHei UI" panose="020B0604030504040204" charset="-120"/>
              </a:rPr>
              <a:t>2</a:t>
            </a:r>
            <a:r>
              <a:rPr sz="5000" spc="-10" dirty="0">
                <a:solidFill>
                  <a:srgbClr val="040E0C"/>
                </a:solidFill>
                <a:latin typeface="Microsoft JhengHei UI" panose="020B0604030504040204" charset="-120"/>
                <a:cs typeface="Microsoft JhengHei UI" panose="020B0604030504040204" charset="-120"/>
              </a:rPr>
              <a:t>.</a:t>
            </a:r>
            <a:r>
              <a:rPr sz="5000" spc="-360" dirty="0">
                <a:solidFill>
                  <a:srgbClr val="040E0C"/>
                </a:solidFill>
                <a:latin typeface="Microsoft JhengHei UI" panose="020B0604030504040204" charset="-120"/>
                <a:cs typeface="Microsoft JhengHei UI" panose="020B0604030504040204" charset="-120"/>
              </a:rPr>
              <a:t> </a:t>
            </a:r>
            <a:r>
              <a:rPr lang="en-US" sz="5000" spc="-360" dirty="0">
                <a:solidFill>
                  <a:srgbClr val="040E0C"/>
                </a:solidFill>
                <a:latin typeface="Microsoft JhengHei UI" panose="020B0604030504040204" charset="-120"/>
                <a:cs typeface="Microsoft JhengHei UI" panose="020B0604030504040204" charset="-120"/>
              </a:rPr>
              <a:t>    </a:t>
            </a:r>
            <a:r>
              <a:rPr sz="5000" spc="-20" dirty="0">
                <a:solidFill>
                  <a:srgbClr val="040E0C"/>
                </a:solidFill>
              </a:rPr>
              <a:t>LATAR</a:t>
            </a:r>
            <a:r>
              <a:rPr sz="5000" spc="-409" dirty="0">
                <a:solidFill>
                  <a:srgbClr val="040E0C"/>
                </a:solidFill>
              </a:rPr>
              <a:t> </a:t>
            </a:r>
            <a:r>
              <a:rPr sz="5000" spc="-40" dirty="0">
                <a:solidFill>
                  <a:srgbClr val="040E0C"/>
                </a:solidFill>
              </a:rPr>
              <a:t>BELAKANG</a:t>
            </a:r>
            <a:r>
              <a:rPr sz="5000" spc="-390" dirty="0">
                <a:solidFill>
                  <a:srgbClr val="040E0C"/>
                </a:solidFill>
              </a:rPr>
              <a:t> </a:t>
            </a:r>
            <a:r>
              <a:rPr sz="5000" dirty="0">
                <a:solidFill>
                  <a:srgbClr val="040E0C"/>
                </a:solidFill>
              </a:rPr>
              <a:t>DAN</a:t>
            </a:r>
            <a:r>
              <a:rPr sz="5000" spc="-365" dirty="0">
                <a:solidFill>
                  <a:srgbClr val="040E0C"/>
                </a:solidFill>
              </a:rPr>
              <a:t> </a:t>
            </a:r>
            <a:r>
              <a:rPr sz="5000" spc="-20" dirty="0">
                <a:solidFill>
                  <a:srgbClr val="040E0C"/>
                </a:solidFill>
              </a:rPr>
              <a:t>KONSEP </a:t>
            </a:r>
            <a:r>
              <a:rPr lang="en-US" sz="5000" spc="-20" dirty="0">
                <a:solidFill>
                  <a:srgbClr val="040E0C"/>
                </a:solidFill>
              </a:rPr>
              <a:t>       </a:t>
            </a:r>
            <a:r>
              <a:rPr sz="5000" spc="-285" dirty="0">
                <a:solidFill>
                  <a:srgbClr val="040E0C"/>
                </a:solidFill>
              </a:rPr>
              <a:t>INDEKS</a:t>
            </a:r>
            <a:r>
              <a:rPr sz="5000" spc="-195" dirty="0">
                <a:solidFill>
                  <a:srgbClr val="040E0C"/>
                </a:solidFill>
              </a:rPr>
              <a:t> </a:t>
            </a:r>
            <a:r>
              <a:rPr sz="5000" spc="-310" dirty="0">
                <a:solidFill>
                  <a:srgbClr val="040E0C"/>
                </a:solidFill>
              </a:rPr>
              <a:t>KEINSINYURAN</a:t>
            </a:r>
            <a:r>
              <a:rPr lang="en-US" sz="5000" spc="-310" dirty="0">
                <a:solidFill>
                  <a:srgbClr val="040E0C"/>
                </a:solidFill>
              </a:rPr>
              <a:t> PII</a:t>
            </a:r>
            <a:endParaRPr lang="en-US" sz="5000" spc="-310" dirty="0">
              <a:solidFill>
                <a:srgbClr val="040E0C"/>
              </a:solidFill>
              <a:latin typeface="Microsoft JhengHei UI" panose="020B0604030504040204" charset="-120"/>
              <a:cs typeface="Microsoft JhengHei UI" panose="020B0604030504040204" charset="-120"/>
            </a:endParaRPr>
          </a:p>
        </p:txBody>
      </p:sp>
      <p:sp>
        <p:nvSpPr>
          <p:cNvPr id="6" name="object 6"/>
          <p:cNvSpPr txBox="1"/>
          <p:nvPr/>
        </p:nvSpPr>
        <p:spPr>
          <a:xfrm>
            <a:off x="1899920" y="2207260"/>
            <a:ext cx="8239125" cy="551180"/>
          </a:xfrm>
          <a:prstGeom prst="rect">
            <a:avLst/>
          </a:prstGeom>
        </p:spPr>
        <p:txBody>
          <a:bodyPr vert="horz" wrap="square" lIns="0" tIns="12700" rIns="0" bIns="0" rtlCol="0">
            <a:spAutoFit/>
          </a:bodyPr>
          <a:lstStyle/>
          <a:p>
            <a:pPr marL="12700">
              <a:lnSpc>
                <a:spcPct val="100000"/>
              </a:lnSpc>
              <a:spcBef>
                <a:spcPts val="100"/>
              </a:spcBef>
            </a:pPr>
            <a:r>
              <a:rPr sz="3500" b="1" spc="65" dirty="0">
                <a:solidFill>
                  <a:schemeClr val="tx1"/>
                </a:solidFill>
                <a:latin typeface="Arial MT"/>
                <a:cs typeface="Arial MT"/>
              </a:rPr>
              <a:t>Tujuan</a:t>
            </a:r>
            <a:r>
              <a:rPr sz="3500" b="1" spc="85" dirty="0">
                <a:solidFill>
                  <a:schemeClr val="tx1"/>
                </a:solidFill>
                <a:latin typeface="Arial MT"/>
                <a:cs typeface="Arial MT"/>
              </a:rPr>
              <a:t> </a:t>
            </a:r>
            <a:r>
              <a:rPr sz="3500" b="1" spc="105" dirty="0">
                <a:solidFill>
                  <a:schemeClr val="tx1"/>
                </a:solidFill>
                <a:latin typeface="Arial MT"/>
                <a:cs typeface="Arial MT"/>
              </a:rPr>
              <a:t>Indeks</a:t>
            </a:r>
            <a:r>
              <a:rPr sz="3500" b="1" spc="90" dirty="0">
                <a:solidFill>
                  <a:schemeClr val="tx1"/>
                </a:solidFill>
                <a:latin typeface="Arial MT"/>
                <a:cs typeface="Arial MT"/>
              </a:rPr>
              <a:t> </a:t>
            </a:r>
            <a:r>
              <a:rPr sz="3500" b="1" spc="125" dirty="0">
                <a:solidFill>
                  <a:schemeClr val="tx1"/>
                </a:solidFill>
                <a:latin typeface="Arial MT"/>
                <a:cs typeface="Arial MT"/>
              </a:rPr>
              <a:t>Keinsinyuran</a:t>
            </a:r>
            <a:r>
              <a:rPr sz="3500" b="1" spc="85" dirty="0">
                <a:solidFill>
                  <a:schemeClr val="tx1"/>
                </a:solidFill>
                <a:latin typeface="Arial MT"/>
                <a:cs typeface="Arial MT"/>
              </a:rPr>
              <a:t> </a:t>
            </a:r>
            <a:r>
              <a:rPr sz="3500" b="1" spc="-25" dirty="0">
                <a:solidFill>
                  <a:schemeClr val="tx1"/>
                </a:solidFill>
                <a:latin typeface="Arial MT"/>
                <a:cs typeface="Arial MT"/>
              </a:rPr>
              <a:t>PII</a:t>
            </a:r>
            <a:endParaRPr sz="3500" b="1" spc="-25" dirty="0">
              <a:solidFill>
                <a:schemeClr val="tx1"/>
              </a:solidFill>
              <a:latin typeface="Arial MT"/>
              <a:cs typeface="Arial MT"/>
            </a:endParaRPr>
          </a:p>
        </p:txBody>
      </p:sp>
      <p:sp>
        <p:nvSpPr>
          <p:cNvPr id="7" name="object 7"/>
          <p:cNvSpPr txBox="1"/>
          <p:nvPr/>
        </p:nvSpPr>
        <p:spPr>
          <a:xfrm>
            <a:off x="2141422" y="3172936"/>
            <a:ext cx="177800" cy="482600"/>
          </a:xfrm>
          <a:prstGeom prst="rect">
            <a:avLst/>
          </a:prstGeom>
        </p:spPr>
        <p:txBody>
          <a:bodyPr vert="horz" wrap="square" lIns="0" tIns="12700" rIns="0" bIns="0" rtlCol="0">
            <a:spAutoFit/>
          </a:bodyPr>
          <a:lstStyle/>
          <a:p>
            <a:pPr marL="12700">
              <a:lnSpc>
                <a:spcPct val="100000"/>
              </a:lnSpc>
              <a:spcBef>
                <a:spcPts val="100"/>
              </a:spcBef>
            </a:pPr>
            <a:r>
              <a:rPr sz="3000" spc="-520" dirty="0">
                <a:solidFill>
                  <a:srgbClr val="FFFFFF"/>
                </a:solidFill>
                <a:latin typeface="Arial MT"/>
                <a:cs typeface="Arial MT"/>
              </a:rPr>
              <a:t>1</a:t>
            </a:r>
            <a:endParaRPr sz="3000">
              <a:latin typeface="Arial MT"/>
              <a:cs typeface="Arial MT"/>
            </a:endParaRPr>
          </a:p>
        </p:txBody>
      </p:sp>
      <p:sp>
        <p:nvSpPr>
          <p:cNvPr id="8" name="object 8"/>
          <p:cNvSpPr txBox="1"/>
          <p:nvPr/>
        </p:nvSpPr>
        <p:spPr>
          <a:xfrm>
            <a:off x="3039633" y="4280534"/>
            <a:ext cx="13693775" cy="863600"/>
          </a:xfrm>
          <a:prstGeom prst="rect">
            <a:avLst/>
          </a:prstGeom>
        </p:spPr>
        <p:txBody>
          <a:bodyPr vert="horz" wrap="square" lIns="0" tIns="12700" rIns="0" bIns="0" rtlCol="0">
            <a:spAutoFit/>
          </a:bodyPr>
          <a:lstStyle/>
          <a:p>
            <a:pPr marL="12700" marR="5080">
              <a:lnSpc>
                <a:spcPct val="115000"/>
              </a:lnSpc>
              <a:spcBef>
                <a:spcPts val="100"/>
              </a:spcBef>
            </a:pPr>
            <a:r>
              <a:rPr sz="2400" spc="165" dirty="0">
                <a:solidFill>
                  <a:srgbClr val="FFFF00"/>
                </a:solidFill>
                <a:latin typeface="Arial MT"/>
                <a:cs typeface="Arial MT"/>
              </a:rPr>
              <a:t>Membantu</a:t>
            </a:r>
            <a:r>
              <a:rPr sz="2400" spc="80" dirty="0">
                <a:solidFill>
                  <a:srgbClr val="FFFF00"/>
                </a:solidFill>
                <a:latin typeface="Arial MT"/>
                <a:cs typeface="Arial MT"/>
              </a:rPr>
              <a:t> </a:t>
            </a:r>
            <a:r>
              <a:rPr sz="2400" spc="155" dirty="0">
                <a:solidFill>
                  <a:srgbClr val="FFFF00"/>
                </a:solidFill>
                <a:latin typeface="Arial MT"/>
                <a:cs typeface="Arial MT"/>
              </a:rPr>
              <a:t>pemerintah</a:t>
            </a:r>
            <a:r>
              <a:rPr sz="2400" spc="80" dirty="0">
                <a:solidFill>
                  <a:srgbClr val="FFFF00"/>
                </a:solidFill>
                <a:latin typeface="Arial MT"/>
                <a:cs typeface="Arial MT"/>
              </a:rPr>
              <a:t> </a:t>
            </a:r>
            <a:r>
              <a:rPr sz="2400" spc="185" dirty="0">
                <a:solidFill>
                  <a:srgbClr val="FFFF00"/>
                </a:solidFill>
                <a:latin typeface="Arial MT"/>
                <a:cs typeface="Arial MT"/>
              </a:rPr>
              <a:t>daerah</a:t>
            </a:r>
            <a:r>
              <a:rPr sz="2400" spc="80" dirty="0">
                <a:solidFill>
                  <a:srgbClr val="FFFF00"/>
                </a:solidFill>
                <a:latin typeface="Arial MT"/>
                <a:cs typeface="Arial MT"/>
              </a:rPr>
              <a:t> </a:t>
            </a:r>
            <a:r>
              <a:rPr sz="2400" spc="155" dirty="0">
                <a:solidFill>
                  <a:srgbClr val="FFFF00"/>
                </a:solidFill>
                <a:latin typeface="Arial MT"/>
                <a:cs typeface="Arial MT"/>
              </a:rPr>
              <a:t>meningkatkan</a:t>
            </a:r>
            <a:r>
              <a:rPr sz="2400" spc="80" dirty="0">
                <a:solidFill>
                  <a:srgbClr val="FFFF00"/>
                </a:solidFill>
                <a:latin typeface="Arial MT"/>
                <a:cs typeface="Arial MT"/>
              </a:rPr>
              <a:t> </a:t>
            </a:r>
            <a:r>
              <a:rPr sz="2400" spc="125" dirty="0">
                <a:solidFill>
                  <a:srgbClr val="FFFF00"/>
                </a:solidFill>
                <a:latin typeface="Arial MT"/>
                <a:cs typeface="Arial MT"/>
              </a:rPr>
              <a:t>kualitas</a:t>
            </a:r>
            <a:r>
              <a:rPr sz="2400" spc="80" dirty="0">
                <a:solidFill>
                  <a:srgbClr val="FFFF00"/>
                </a:solidFill>
                <a:latin typeface="Arial MT"/>
                <a:cs typeface="Arial MT"/>
              </a:rPr>
              <a:t> </a:t>
            </a:r>
            <a:r>
              <a:rPr sz="2400" spc="155" dirty="0">
                <a:solidFill>
                  <a:srgbClr val="FFFF00"/>
                </a:solidFill>
                <a:latin typeface="Arial MT"/>
                <a:cs typeface="Arial MT"/>
              </a:rPr>
              <a:t>pembangunan</a:t>
            </a:r>
            <a:r>
              <a:rPr sz="2400" spc="80" dirty="0">
                <a:solidFill>
                  <a:srgbClr val="FFFF00"/>
                </a:solidFill>
                <a:latin typeface="Arial MT"/>
                <a:cs typeface="Arial MT"/>
              </a:rPr>
              <a:t> </a:t>
            </a:r>
            <a:r>
              <a:rPr sz="2400" spc="185" dirty="0">
                <a:solidFill>
                  <a:srgbClr val="FFFF00"/>
                </a:solidFill>
                <a:latin typeface="Arial MT"/>
                <a:cs typeface="Arial MT"/>
              </a:rPr>
              <a:t>daerah</a:t>
            </a:r>
            <a:r>
              <a:rPr sz="2400" spc="80" dirty="0">
                <a:solidFill>
                  <a:srgbClr val="FFFF00"/>
                </a:solidFill>
                <a:latin typeface="Arial MT"/>
                <a:cs typeface="Arial MT"/>
              </a:rPr>
              <a:t> </a:t>
            </a:r>
            <a:r>
              <a:rPr sz="2400" spc="105" dirty="0">
                <a:solidFill>
                  <a:srgbClr val="FFFF00"/>
                </a:solidFill>
                <a:latin typeface="Arial MT"/>
                <a:cs typeface="Arial MT"/>
              </a:rPr>
              <a:t>berbasis</a:t>
            </a:r>
            <a:r>
              <a:rPr sz="2400" spc="80" dirty="0">
                <a:solidFill>
                  <a:srgbClr val="FFFF00"/>
                </a:solidFill>
                <a:latin typeface="Arial MT"/>
                <a:cs typeface="Arial MT"/>
              </a:rPr>
              <a:t> </a:t>
            </a:r>
            <a:r>
              <a:rPr sz="2400" spc="75" dirty="0">
                <a:solidFill>
                  <a:srgbClr val="FFFF00"/>
                </a:solidFill>
                <a:latin typeface="Arial MT"/>
                <a:cs typeface="Arial MT"/>
              </a:rPr>
              <a:t>ilmu </a:t>
            </a:r>
            <a:r>
              <a:rPr sz="2400" spc="140" dirty="0">
                <a:solidFill>
                  <a:srgbClr val="FFFF00"/>
                </a:solidFill>
                <a:latin typeface="Arial MT"/>
                <a:cs typeface="Arial MT"/>
              </a:rPr>
              <a:t>pengetahuan,</a:t>
            </a:r>
            <a:r>
              <a:rPr sz="2400" spc="70" dirty="0">
                <a:solidFill>
                  <a:srgbClr val="FFFF00"/>
                </a:solidFill>
                <a:latin typeface="Arial MT"/>
                <a:cs typeface="Arial MT"/>
              </a:rPr>
              <a:t> </a:t>
            </a:r>
            <a:r>
              <a:rPr sz="2400" spc="145" dirty="0">
                <a:solidFill>
                  <a:srgbClr val="FFFF00"/>
                </a:solidFill>
                <a:latin typeface="Arial MT"/>
                <a:cs typeface="Arial MT"/>
              </a:rPr>
              <a:t>teknologi,</a:t>
            </a:r>
            <a:r>
              <a:rPr sz="2400" spc="70" dirty="0">
                <a:solidFill>
                  <a:srgbClr val="FFFF00"/>
                </a:solidFill>
                <a:latin typeface="Arial MT"/>
                <a:cs typeface="Arial MT"/>
              </a:rPr>
              <a:t> </a:t>
            </a:r>
            <a:r>
              <a:rPr sz="2400" spc="195" dirty="0">
                <a:solidFill>
                  <a:srgbClr val="FFFF00"/>
                </a:solidFill>
                <a:latin typeface="Arial MT"/>
                <a:cs typeface="Arial MT"/>
              </a:rPr>
              <a:t>dan</a:t>
            </a:r>
            <a:r>
              <a:rPr sz="2400" spc="70" dirty="0">
                <a:solidFill>
                  <a:srgbClr val="FFFF00"/>
                </a:solidFill>
                <a:latin typeface="Arial MT"/>
                <a:cs typeface="Arial MT"/>
              </a:rPr>
              <a:t> </a:t>
            </a:r>
            <a:r>
              <a:rPr sz="2400" spc="75" dirty="0">
                <a:solidFill>
                  <a:srgbClr val="FFFF00"/>
                </a:solidFill>
                <a:latin typeface="Arial MT"/>
                <a:cs typeface="Arial MT"/>
              </a:rPr>
              <a:t>inovasi.</a:t>
            </a:r>
            <a:endParaRPr sz="2400" spc="75" dirty="0">
              <a:solidFill>
                <a:srgbClr val="FFFF00"/>
              </a:solidFill>
              <a:latin typeface="Arial MT"/>
              <a:cs typeface="Arial MT"/>
            </a:endParaRPr>
          </a:p>
        </p:txBody>
      </p:sp>
      <p:sp>
        <p:nvSpPr>
          <p:cNvPr id="9" name="object 9"/>
          <p:cNvSpPr txBox="1"/>
          <p:nvPr/>
        </p:nvSpPr>
        <p:spPr>
          <a:xfrm>
            <a:off x="2141422" y="4502150"/>
            <a:ext cx="251460" cy="482600"/>
          </a:xfrm>
          <a:prstGeom prst="rect">
            <a:avLst/>
          </a:prstGeom>
        </p:spPr>
        <p:txBody>
          <a:bodyPr vert="horz" wrap="square" lIns="0" tIns="12700" rIns="0" bIns="0" rtlCol="0">
            <a:spAutoFit/>
          </a:bodyPr>
          <a:lstStyle/>
          <a:p>
            <a:pPr marL="12700">
              <a:lnSpc>
                <a:spcPct val="100000"/>
              </a:lnSpc>
              <a:spcBef>
                <a:spcPts val="100"/>
              </a:spcBef>
            </a:pPr>
            <a:r>
              <a:rPr sz="3000" spc="45" dirty="0">
                <a:solidFill>
                  <a:srgbClr val="FFFFFF"/>
                </a:solidFill>
                <a:latin typeface="Arial MT"/>
                <a:cs typeface="Arial MT"/>
              </a:rPr>
              <a:t>2</a:t>
            </a:r>
            <a:endParaRPr sz="3000">
              <a:latin typeface="Arial MT"/>
              <a:cs typeface="Arial MT"/>
            </a:endParaRPr>
          </a:p>
        </p:txBody>
      </p:sp>
      <p:sp>
        <p:nvSpPr>
          <p:cNvPr id="10" name="object 10"/>
          <p:cNvSpPr txBox="1"/>
          <p:nvPr/>
        </p:nvSpPr>
        <p:spPr>
          <a:xfrm>
            <a:off x="3039745" y="5708015"/>
            <a:ext cx="14333220" cy="861060"/>
          </a:xfrm>
          <a:prstGeom prst="rect">
            <a:avLst/>
          </a:prstGeom>
        </p:spPr>
        <p:txBody>
          <a:bodyPr vert="horz" wrap="square" lIns="0" tIns="12700" rIns="0" bIns="0" rtlCol="0">
            <a:spAutoFit/>
          </a:bodyPr>
          <a:lstStyle/>
          <a:p>
            <a:pPr marL="12700" marR="5080">
              <a:lnSpc>
                <a:spcPct val="115000"/>
              </a:lnSpc>
              <a:spcBef>
                <a:spcPts val="100"/>
              </a:spcBef>
            </a:pPr>
            <a:r>
              <a:rPr sz="2400" spc="175" dirty="0">
                <a:solidFill>
                  <a:srgbClr val="FFFFFF"/>
                </a:solidFill>
                <a:latin typeface="Arial MT"/>
                <a:cs typeface="Arial MT"/>
              </a:rPr>
              <a:t>Meningkatkan</a:t>
            </a:r>
            <a:r>
              <a:rPr sz="2400" spc="65" dirty="0">
                <a:solidFill>
                  <a:srgbClr val="FFFFFF"/>
                </a:solidFill>
                <a:latin typeface="Arial MT"/>
                <a:cs typeface="Arial MT"/>
              </a:rPr>
              <a:t> </a:t>
            </a:r>
            <a:r>
              <a:rPr sz="2400" spc="150" dirty="0">
                <a:solidFill>
                  <a:srgbClr val="FFFFFF"/>
                </a:solidFill>
                <a:latin typeface="Arial MT"/>
                <a:cs typeface="Arial MT"/>
              </a:rPr>
              <a:t>kesadaran</a:t>
            </a:r>
            <a:r>
              <a:rPr sz="2400" spc="70" dirty="0">
                <a:solidFill>
                  <a:srgbClr val="FFFFFF"/>
                </a:solidFill>
                <a:latin typeface="Arial MT"/>
                <a:cs typeface="Arial MT"/>
              </a:rPr>
              <a:t> </a:t>
            </a:r>
            <a:r>
              <a:rPr sz="2400" spc="155" dirty="0">
                <a:solidFill>
                  <a:srgbClr val="FFFFFF"/>
                </a:solidFill>
                <a:latin typeface="Arial MT"/>
                <a:cs typeface="Arial MT"/>
              </a:rPr>
              <a:t>pemerintah</a:t>
            </a:r>
            <a:r>
              <a:rPr sz="2400" spc="65" dirty="0">
                <a:solidFill>
                  <a:srgbClr val="FFFFFF"/>
                </a:solidFill>
                <a:latin typeface="Arial MT"/>
                <a:cs typeface="Arial MT"/>
              </a:rPr>
              <a:t> </a:t>
            </a:r>
            <a:r>
              <a:rPr sz="2400" spc="185" dirty="0">
                <a:solidFill>
                  <a:srgbClr val="FFFFFF"/>
                </a:solidFill>
                <a:latin typeface="Arial MT"/>
                <a:cs typeface="Arial MT"/>
              </a:rPr>
              <a:t>daerah</a:t>
            </a:r>
            <a:r>
              <a:rPr sz="2400" spc="70" dirty="0">
                <a:solidFill>
                  <a:srgbClr val="FFFFFF"/>
                </a:solidFill>
                <a:latin typeface="Arial MT"/>
                <a:cs typeface="Arial MT"/>
              </a:rPr>
              <a:t> </a:t>
            </a:r>
            <a:r>
              <a:rPr sz="2400" spc="150" dirty="0">
                <a:solidFill>
                  <a:srgbClr val="FFFFFF"/>
                </a:solidFill>
                <a:latin typeface="Arial MT"/>
                <a:cs typeface="Arial MT"/>
              </a:rPr>
              <a:t>mengenai</a:t>
            </a:r>
            <a:r>
              <a:rPr sz="2400" spc="70" dirty="0">
                <a:solidFill>
                  <a:srgbClr val="FFFFFF"/>
                </a:solidFill>
                <a:latin typeface="Arial MT"/>
                <a:cs typeface="Arial MT"/>
              </a:rPr>
              <a:t> </a:t>
            </a:r>
            <a:r>
              <a:rPr sz="2400" spc="190" dirty="0">
                <a:solidFill>
                  <a:srgbClr val="FFFFFF"/>
                </a:solidFill>
                <a:latin typeface="Arial MT"/>
                <a:cs typeface="Arial MT"/>
              </a:rPr>
              <a:t>kewajiban</a:t>
            </a:r>
            <a:r>
              <a:rPr sz="2400" spc="65" dirty="0">
                <a:solidFill>
                  <a:srgbClr val="FFFFFF"/>
                </a:solidFill>
                <a:latin typeface="Arial MT"/>
                <a:cs typeface="Arial MT"/>
              </a:rPr>
              <a:t> </a:t>
            </a:r>
            <a:r>
              <a:rPr sz="2400" spc="175" dirty="0">
                <a:solidFill>
                  <a:srgbClr val="FFFFFF"/>
                </a:solidFill>
                <a:latin typeface="Arial MT"/>
                <a:cs typeface="Arial MT"/>
              </a:rPr>
              <a:t>penerapan</a:t>
            </a:r>
            <a:r>
              <a:rPr sz="2400" spc="70" dirty="0">
                <a:solidFill>
                  <a:srgbClr val="FFFFFF"/>
                </a:solidFill>
                <a:latin typeface="Arial MT"/>
                <a:cs typeface="Arial MT"/>
              </a:rPr>
              <a:t> </a:t>
            </a:r>
            <a:r>
              <a:rPr sz="2400" spc="185" dirty="0">
                <a:solidFill>
                  <a:srgbClr val="FFFFFF"/>
                </a:solidFill>
                <a:latin typeface="Arial MT"/>
                <a:cs typeface="Arial MT"/>
              </a:rPr>
              <a:t>Undang-</a:t>
            </a:r>
            <a:r>
              <a:rPr sz="2400" spc="150" dirty="0">
                <a:solidFill>
                  <a:srgbClr val="FFFFFF"/>
                </a:solidFill>
                <a:latin typeface="Arial MT"/>
                <a:cs typeface="Arial MT"/>
              </a:rPr>
              <a:t>Undang </a:t>
            </a:r>
            <a:r>
              <a:rPr sz="2400" spc="110" dirty="0">
                <a:solidFill>
                  <a:srgbClr val="FFFFFF"/>
                </a:solidFill>
                <a:latin typeface="Arial MT"/>
                <a:cs typeface="Arial MT"/>
              </a:rPr>
              <a:t>Republik Indonesia </a:t>
            </a:r>
            <a:r>
              <a:rPr sz="2400" spc="155" dirty="0">
                <a:solidFill>
                  <a:srgbClr val="FFFFFF"/>
                </a:solidFill>
                <a:latin typeface="Arial MT"/>
                <a:cs typeface="Arial MT"/>
              </a:rPr>
              <a:t>Nomor</a:t>
            </a:r>
            <a:r>
              <a:rPr sz="2400" spc="110" dirty="0">
                <a:solidFill>
                  <a:srgbClr val="FFFFFF"/>
                </a:solidFill>
                <a:latin typeface="Arial MT"/>
                <a:cs typeface="Arial MT"/>
              </a:rPr>
              <a:t> </a:t>
            </a:r>
            <a:r>
              <a:rPr sz="2400" spc="-390" dirty="0">
                <a:solidFill>
                  <a:srgbClr val="FFFFFF"/>
                </a:solidFill>
                <a:latin typeface="Arial MT"/>
                <a:cs typeface="Arial MT"/>
              </a:rPr>
              <a:t>11</a:t>
            </a:r>
            <a:r>
              <a:rPr sz="2400" spc="114" dirty="0">
                <a:solidFill>
                  <a:srgbClr val="FFFFFF"/>
                </a:solidFill>
                <a:latin typeface="Arial MT"/>
                <a:cs typeface="Arial MT"/>
              </a:rPr>
              <a:t> </a:t>
            </a:r>
            <a:r>
              <a:rPr sz="2400" dirty="0">
                <a:solidFill>
                  <a:srgbClr val="FFFFFF"/>
                </a:solidFill>
                <a:latin typeface="Arial MT"/>
                <a:cs typeface="Arial MT"/>
              </a:rPr>
              <a:t>Tahun</a:t>
            </a:r>
            <a:r>
              <a:rPr sz="2400" spc="110" dirty="0">
                <a:solidFill>
                  <a:srgbClr val="FFFFFF"/>
                </a:solidFill>
                <a:latin typeface="Arial MT"/>
                <a:cs typeface="Arial MT"/>
              </a:rPr>
              <a:t> </a:t>
            </a:r>
            <a:r>
              <a:rPr sz="2400" dirty="0">
                <a:solidFill>
                  <a:srgbClr val="FFFFFF"/>
                </a:solidFill>
                <a:latin typeface="Arial MT"/>
                <a:cs typeface="Arial MT"/>
              </a:rPr>
              <a:t>2014</a:t>
            </a:r>
            <a:r>
              <a:rPr sz="2400" spc="110" dirty="0">
                <a:solidFill>
                  <a:srgbClr val="FFFFFF"/>
                </a:solidFill>
                <a:latin typeface="Arial MT"/>
                <a:cs typeface="Arial MT"/>
              </a:rPr>
              <a:t> </a:t>
            </a:r>
            <a:r>
              <a:rPr sz="2400" spc="185" dirty="0">
                <a:solidFill>
                  <a:srgbClr val="FFFFFF"/>
                </a:solidFill>
                <a:latin typeface="Arial MT"/>
                <a:cs typeface="Arial MT"/>
              </a:rPr>
              <a:t>tentang</a:t>
            </a:r>
            <a:r>
              <a:rPr sz="2400" spc="110" dirty="0">
                <a:solidFill>
                  <a:srgbClr val="FFFFFF"/>
                </a:solidFill>
                <a:latin typeface="Arial MT"/>
                <a:cs typeface="Arial MT"/>
              </a:rPr>
              <a:t> </a:t>
            </a:r>
            <a:r>
              <a:rPr sz="2400" spc="70" dirty="0">
                <a:solidFill>
                  <a:srgbClr val="FFFFFF"/>
                </a:solidFill>
                <a:latin typeface="Arial MT"/>
                <a:cs typeface="Arial MT"/>
              </a:rPr>
              <a:t>Keinsinyuran.</a:t>
            </a:r>
            <a:endParaRPr sz="2400">
              <a:latin typeface="Arial MT"/>
              <a:cs typeface="Arial MT"/>
            </a:endParaRPr>
          </a:p>
        </p:txBody>
      </p:sp>
      <p:sp>
        <p:nvSpPr>
          <p:cNvPr id="11" name="object 11"/>
          <p:cNvSpPr txBox="1"/>
          <p:nvPr/>
        </p:nvSpPr>
        <p:spPr>
          <a:xfrm>
            <a:off x="2141422" y="5951230"/>
            <a:ext cx="259715" cy="482600"/>
          </a:xfrm>
          <a:prstGeom prst="rect">
            <a:avLst/>
          </a:prstGeom>
        </p:spPr>
        <p:txBody>
          <a:bodyPr vert="horz" wrap="square" lIns="0" tIns="12700" rIns="0" bIns="0" rtlCol="0">
            <a:spAutoFit/>
          </a:bodyPr>
          <a:lstStyle/>
          <a:p>
            <a:pPr marL="12700">
              <a:lnSpc>
                <a:spcPct val="100000"/>
              </a:lnSpc>
              <a:spcBef>
                <a:spcPts val="100"/>
              </a:spcBef>
            </a:pPr>
            <a:r>
              <a:rPr sz="3000" spc="114" dirty="0">
                <a:solidFill>
                  <a:srgbClr val="FFFFFF"/>
                </a:solidFill>
                <a:latin typeface="Arial MT"/>
                <a:cs typeface="Arial MT"/>
              </a:rPr>
              <a:t>3</a:t>
            </a:r>
            <a:endParaRPr sz="3000">
              <a:latin typeface="Arial MT"/>
              <a:cs typeface="Arial MT"/>
            </a:endParaRPr>
          </a:p>
        </p:txBody>
      </p:sp>
      <p:sp>
        <p:nvSpPr>
          <p:cNvPr id="12" name="object 12"/>
          <p:cNvSpPr txBox="1"/>
          <p:nvPr/>
        </p:nvSpPr>
        <p:spPr>
          <a:xfrm>
            <a:off x="3039745" y="7004050"/>
            <a:ext cx="14484985" cy="1710055"/>
          </a:xfrm>
          <a:prstGeom prst="rect">
            <a:avLst/>
          </a:prstGeom>
        </p:spPr>
        <p:txBody>
          <a:bodyPr vert="horz" wrap="square" lIns="0" tIns="12700" rIns="0" bIns="0" rtlCol="0">
            <a:spAutoFit/>
          </a:bodyPr>
          <a:lstStyle/>
          <a:p>
            <a:pPr marL="12700" marR="5080">
              <a:lnSpc>
                <a:spcPct val="115000"/>
              </a:lnSpc>
              <a:spcBef>
                <a:spcPts val="100"/>
              </a:spcBef>
            </a:pPr>
            <a:r>
              <a:rPr sz="2400" spc="165" dirty="0">
                <a:solidFill>
                  <a:srgbClr val="FFFF00"/>
                </a:solidFill>
                <a:latin typeface="Arial MT"/>
                <a:cs typeface="Arial MT"/>
              </a:rPr>
              <a:t>Memberikan</a:t>
            </a:r>
            <a:r>
              <a:rPr sz="2400" spc="70" dirty="0">
                <a:solidFill>
                  <a:srgbClr val="FFFF00"/>
                </a:solidFill>
                <a:latin typeface="Arial MT"/>
                <a:cs typeface="Arial MT"/>
              </a:rPr>
              <a:t> </a:t>
            </a:r>
            <a:r>
              <a:rPr sz="2400" spc="160" dirty="0">
                <a:solidFill>
                  <a:srgbClr val="FFFF00"/>
                </a:solidFill>
                <a:latin typeface="Arial MT"/>
                <a:cs typeface="Arial MT"/>
              </a:rPr>
              <a:t>pengakuan</a:t>
            </a:r>
            <a:r>
              <a:rPr sz="2400" spc="75" dirty="0">
                <a:solidFill>
                  <a:srgbClr val="FFFF00"/>
                </a:solidFill>
                <a:latin typeface="Arial MT"/>
                <a:cs typeface="Arial MT"/>
              </a:rPr>
              <a:t> </a:t>
            </a:r>
            <a:r>
              <a:rPr sz="2400" spc="195" dirty="0">
                <a:solidFill>
                  <a:srgbClr val="FFFF00"/>
                </a:solidFill>
                <a:latin typeface="Arial MT"/>
                <a:cs typeface="Arial MT"/>
              </a:rPr>
              <a:t>dan</a:t>
            </a:r>
            <a:r>
              <a:rPr sz="2400" spc="70" dirty="0">
                <a:solidFill>
                  <a:srgbClr val="FFFF00"/>
                </a:solidFill>
                <a:latin typeface="Arial MT"/>
                <a:cs typeface="Arial MT"/>
              </a:rPr>
              <a:t> </a:t>
            </a:r>
            <a:r>
              <a:rPr sz="2400" spc="155" dirty="0">
                <a:solidFill>
                  <a:srgbClr val="FFFF00"/>
                </a:solidFill>
                <a:latin typeface="Arial MT"/>
                <a:cs typeface="Arial MT"/>
              </a:rPr>
              <a:t>meningkatkan</a:t>
            </a:r>
            <a:r>
              <a:rPr sz="2400" spc="75" dirty="0">
                <a:solidFill>
                  <a:srgbClr val="FFFF00"/>
                </a:solidFill>
                <a:latin typeface="Arial MT"/>
                <a:cs typeface="Arial MT"/>
              </a:rPr>
              <a:t> </a:t>
            </a:r>
            <a:r>
              <a:rPr sz="2400" spc="130" dirty="0">
                <a:solidFill>
                  <a:srgbClr val="FFFF00"/>
                </a:solidFill>
                <a:latin typeface="Arial MT"/>
                <a:cs typeface="Arial MT"/>
              </a:rPr>
              <a:t>reputasi</a:t>
            </a:r>
            <a:r>
              <a:rPr sz="2400" spc="70" dirty="0">
                <a:solidFill>
                  <a:srgbClr val="FFFF00"/>
                </a:solidFill>
                <a:latin typeface="Arial MT"/>
                <a:cs typeface="Arial MT"/>
              </a:rPr>
              <a:t> </a:t>
            </a:r>
            <a:r>
              <a:rPr sz="2400" spc="120" dirty="0">
                <a:solidFill>
                  <a:srgbClr val="FFFF00"/>
                </a:solidFill>
                <a:latin typeface="Arial MT"/>
                <a:cs typeface="Arial MT"/>
              </a:rPr>
              <a:t>nasional</a:t>
            </a:r>
            <a:r>
              <a:rPr sz="2400" spc="70" dirty="0">
                <a:solidFill>
                  <a:srgbClr val="FFFF00"/>
                </a:solidFill>
                <a:latin typeface="Arial MT"/>
                <a:cs typeface="Arial MT"/>
              </a:rPr>
              <a:t> </a:t>
            </a:r>
            <a:r>
              <a:rPr sz="2400" spc="235" dirty="0">
                <a:solidFill>
                  <a:srgbClr val="FFFF00"/>
                </a:solidFill>
                <a:latin typeface="Arial MT"/>
                <a:cs typeface="Arial MT"/>
              </a:rPr>
              <a:t>bagi</a:t>
            </a:r>
            <a:r>
              <a:rPr sz="2400" spc="75" dirty="0">
                <a:solidFill>
                  <a:srgbClr val="FFFF00"/>
                </a:solidFill>
                <a:latin typeface="Arial MT"/>
                <a:cs typeface="Arial MT"/>
              </a:rPr>
              <a:t> </a:t>
            </a:r>
            <a:r>
              <a:rPr sz="2400" spc="155" dirty="0">
                <a:solidFill>
                  <a:srgbClr val="FFFF00"/>
                </a:solidFill>
                <a:latin typeface="Arial MT"/>
                <a:cs typeface="Arial MT"/>
              </a:rPr>
              <a:t>penerima</a:t>
            </a:r>
            <a:r>
              <a:rPr sz="2400" spc="75" dirty="0">
                <a:solidFill>
                  <a:srgbClr val="FFFF00"/>
                </a:solidFill>
                <a:latin typeface="Arial MT"/>
                <a:cs typeface="Arial MT"/>
              </a:rPr>
              <a:t> </a:t>
            </a:r>
            <a:r>
              <a:rPr sz="2400" spc="140" dirty="0">
                <a:solidFill>
                  <a:srgbClr val="FFFF00"/>
                </a:solidFill>
                <a:latin typeface="Arial MT"/>
                <a:cs typeface="Arial MT"/>
              </a:rPr>
              <a:t>Penghargaan </a:t>
            </a:r>
            <a:r>
              <a:rPr sz="2400" spc="85" dirty="0">
                <a:solidFill>
                  <a:srgbClr val="FFFF00"/>
                </a:solidFill>
                <a:latin typeface="Arial MT"/>
                <a:cs typeface="Arial MT"/>
              </a:rPr>
              <a:t>Keinsinyuran</a:t>
            </a:r>
            <a:r>
              <a:rPr sz="2400" spc="75" dirty="0">
                <a:solidFill>
                  <a:srgbClr val="FFFF00"/>
                </a:solidFill>
                <a:latin typeface="Arial MT"/>
                <a:cs typeface="Arial MT"/>
              </a:rPr>
              <a:t> </a:t>
            </a:r>
            <a:r>
              <a:rPr sz="2400" dirty="0">
                <a:solidFill>
                  <a:srgbClr val="FFFF00"/>
                </a:solidFill>
                <a:latin typeface="Arial MT"/>
                <a:cs typeface="Arial MT"/>
              </a:rPr>
              <a:t>PII</a:t>
            </a:r>
            <a:r>
              <a:rPr sz="2400" spc="80" dirty="0">
                <a:solidFill>
                  <a:srgbClr val="FFFF00"/>
                </a:solidFill>
                <a:latin typeface="Arial MT"/>
                <a:cs typeface="Arial MT"/>
              </a:rPr>
              <a:t> </a:t>
            </a:r>
            <a:r>
              <a:rPr sz="2400" spc="120" dirty="0">
                <a:solidFill>
                  <a:srgbClr val="FFFF00"/>
                </a:solidFill>
                <a:latin typeface="Arial MT"/>
                <a:cs typeface="Arial MT"/>
              </a:rPr>
              <a:t>sebagai</a:t>
            </a:r>
            <a:r>
              <a:rPr lang="en-US" altLang="en-US" sz="2400" spc="120" dirty="0">
                <a:solidFill>
                  <a:srgbClr val="FFFF00"/>
                </a:solidFill>
                <a:latin typeface="Arial MT"/>
                <a:cs typeface="Arial MT"/>
              </a:rPr>
              <a:t> </a:t>
            </a:r>
            <a:r>
              <a:rPr sz="2400" spc="120" dirty="0">
                <a:solidFill>
                  <a:srgbClr val="FFFF00"/>
                </a:solidFill>
                <a:latin typeface="Arial MT"/>
                <a:cs typeface="Arial MT"/>
              </a:rPr>
              <a:t>instansi</a:t>
            </a:r>
            <a:r>
              <a:rPr sz="2400" spc="75" dirty="0">
                <a:solidFill>
                  <a:srgbClr val="FFFF00"/>
                </a:solidFill>
                <a:latin typeface="Arial MT"/>
                <a:cs typeface="Arial MT"/>
              </a:rPr>
              <a:t> </a:t>
            </a:r>
            <a:r>
              <a:rPr sz="2400" spc="170" dirty="0">
                <a:solidFill>
                  <a:srgbClr val="FFFF00"/>
                </a:solidFill>
                <a:latin typeface="Arial MT"/>
                <a:cs typeface="Arial MT"/>
              </a:rPr>
              <a:t>yang</a:t>
            </a:r>
            <a:r>
              <a:rPr sz="2400" spc="80" dirty="0">
                <a:solidFill>
                  <a:srgbClr val="FFFF00"/>
                </a:solidFill>
                <a:latin typeface="Arial MT"/>
                <a:cs typeface="Arial MT"/>
              </a:rPr>
              <a:t> </a:t>
            </a:r>
            <a:r>
              <a:rPr sz="2400" spc="170" dirty="0">
                <a:solidFill>
                  <a:srgbClr val="FFFF00"/>
                </a:solidFill>
                <a:latin typeface="Arial MT"/>
                <a:cs typeface="Arial MT"/>
              </a:rPr>
              <a:t>telah</a:t>
            </a:r>
            <a:r>
              <a:rPr sz="2400" spc="80" dirty="0">
                <a:solidFill>
                  <a:srgbClr val="FFFF00"/>
                </a:solidFill>
                <a:latin typeface="Arial MT"/>
                <a:cs typeface="Arial MT"/>
              </a:rPr>
              <a:t> </a:t>
            </a:r>
            <a:r>
              <a:rPr sz="2400" spc="150" dirty="0">
                <a:solidFill>
                  <a:srgbClr val="FFFF00"/>
                </a:solidFill>
                <a:latin typeface="Arial MT"/>
                <a:cs typeface="Arial MT"/>
              </a:rPr>
              <a:t>menjalankan</a:t>
            </a:r>
            <a:r>
              <a:rPr sz="2400" spc="75" dirty="0">
                <a:solidFill>
                  <a:srgbClr val="FFFF00"/>
                </a:solidFill>
                <a:latin typeface="Arial MT"/>
                <a:cs typeface="Arial MT"/>
              </a:rPr>
              <a:t> </a:t>
            </a:r>
            <a:r>
              <a:rPr sz="2400" spc="125" dirty="0">
                <a:solidFill>
                  <a:srgbClr val="FFFF00"/>
                </a:solidFill>
                <a:latin typeface="Arial MT"/>
                <a:cs typeface="Arial MT"/>
              </a:rPr>
              <a:t>tugasnya</a:t>
            </a:r>
            <a:r>
              <a:rPr sz="2400" spc="80" dirty="0">
                <a:solidFill>
                  <a:srgbClr val="FFFF00"/>
                </a:solidFill>
                <a:latin typeface="Arial MT"/>
                <a:cs typeface="Arial MT"/>
              </a:rPr>
              <a:t> </a:t>
            </a:r>
            <a:r>
              <a:rPr sz="2400" dirty="0">
                <a:solidFill>
                  <a:srgbClr val="FFFF00"/>
                </a:solidFill>
                <a:latin typeface="Arial MT"/>
                <a:cs typeface="Arial MT"/>
              </a:rPr>
              <a:t>sesuai</a:t>
            </a:r>
            <a:r>
              <a:rPr sz="2400" spc="75" dirty="0">
                <a:solidFill>
                  <a:srgbClr val="FFFF00"/>
                </a:solidFill>
                <a:latin typeface="Arial MT"/>
                <a:cs typeface="Arial MT"/>
              </a:rPr>
              <a:t> </a:t>
            </a:r>
            <a:r>
              <a:rPr sz="2400" spc="175" dirty="0">
                <a:solidFill>
                  <a:srgbClr val="FFFF00"/>
                </a:solidFill>
                <a:latin typeface="Arial MT"/>
                <a:cs typeface="Arial MT"/>
              </a:rPr>
              <a:t>dengan</a:t>
            </a:r>
            <a:r>
              <a:rPr sz="2400" spc="80" dirty="0">
                <a:solidFill>
                  <a:srgbClr val="FFFF00"/>
                </a:solidFill>
                <a:latin typeface="Arial MT"/>
                <a:cs typeface="Arial MT"/>
              </a:rPr>
              <a:t> </a:t>
            </a:r>
            <a:r>
              <a:rPr sz="2400" spc="165" dirty="0">
                <a:solidFill>
                  <a:srgbClr val="FFFF00"/>
                </a:solidFill>
                <a:latin typeface="Arial MT"/>
                <a:cs typeface="Arial MT"/>
              </a:rPr>
              <a:t>amanah</a:t>
            </a:r>
            <a:r>
              <a:rPr sz="2400" spc="80" dirty="0">
                <a:solidFill>
                  <a:srgbClr val="FFFF00"/>
                </a:solidFill>
                <a:latin typeface="Arial MT"/>
                <a:cs typeface="Arial MT"/>
              </a:rPr>
              <a:t> </a:t>
            </a:r>
            <a:r>
              <a:rPr sz="2400" spc="175" dirty="0">
                <a:solidFill>
                  <a:srgbClr val="FFFF00"/>
                </a:solidFill>
                <a:latin typeface="Arial MT"/>
                <a:cs typeface="Arial MT"/>
              </a:rPr>
              <a:t>Undang- </a:t>
            </a:r>
            <a:r>
              <a:rPr sz="2400" spc="160" dirty="0">
                <a:solidFill>
                  <a:srgbClr val="FFFF00"/>
                </a:solidFill>
                <a:latin typeface="Arial MT"/>
                <a:cs typeface="Arial MT"/>
              </a:rPr>
              <a:t>Undang</a:t>
            </a:r>
            <a:r>
              <a:rPr sz="2400" spc="90" dirty="0">
                <a:solidFill>
                  <a:srgbClr val="FFFF00"/>
                </a:solidFill>
                <a:latin typeface="Arial MT"/>
                <a:cs typeface="Arial MT"/>
              </a:rPr>
              <a:t> </a:t>
            </a:r>
            <a:r>
              <a:rPr sz="2400" spc="110" dirty="0">
                <a:solidFill>
                  <a:srgbClr val="FFFF00"/>
                </a:solidFill>
                <a:latin typeface="Arial MT"/>
                <a:cs typeface="Arial MT"/>
              </a:rPr>
              <a:t>Republik</a:t>
            </a:r>
            <a:r>
              <a:rPr sz="2400" spc="95" dirty="0">
                <a:solidFill>
                  <a:srgbClr val="FFFF00"/>
                </a:solidFill>
                <a:latin typeface="Arial MT"/>
                <a:cs typeface="Arial MT"/>
              </a:rPr>
              <a:t> </a:t>
            </a:r>
            <a:r>
              <a:rPr sz="2400" spc="110" dirty="0">
                <a:solidFill>
                  <a:srgbClr val="FFFF00"/>
                </a:solidFill>
                <a:latin typeface="Arial MT"/>
                <a:cs typeface="Arial MT"/>
              </a:rPr>
              <a:t>Indonesia</a:t>
            </a:r>
            <a:r>
              <a:rPr sz="2400" spc="95" dirty="0">
                <a:solidFill>
                  <a:srgbClr val="FFFF00"/>
                </a:solidFill>
                <a:latin typeface="Arial MT"/>
                <a:cs typeface="Arial MT"/>
              </a:rPr>
              <a:t> </a:t>
            </a:r>
            <a:r>
              <a:rPr sz="2400" spc="155" dirty="0">
                <a:solidFill>
                  <a:srgbClr val="FFFF00"/>
                </a:solidFill>
                <a:latin typeface="Arial MT"/>
                <a:cs typeface="Arial MT"/>
              </a:rPr>
              <a:t>Nomor</a:t>
            </a:r>
            <a:r>
              <a:rPr sz="2400" spc="95" dirty="0">
                <a:solidFill>
                  <a:srgbClr val="FFFF00"/>
                </a:solidFill>
                <a:latin typeface="Arial MT"/>
                <a:cs typeface="Arial MT"/>
              </a:rPr>
              <a:t> </a:t>
            </a:r>
            <a:r>
              <a:rPr sz="2400" spc="-390" dirty="0">
                <a:solidFill>
                  <a:srgbClr val="FFFF00"/>
                </a:solidFill>
                <a:latin typeface="Arial MT"/>
                <a:cs typeface="Arial MT"/>
              </a:rPr>
              <a:t>11</a:t>
            </a:r>
            <a:r>
              <a:rPr sz="2400" spc="95" dirty="0">
                <a:solidFill>
                  <a:srgbClr val="FFFF00"/>
                </a:solidFill>
                <a:latin typeface="Arial MT"/>
                <a:cs typeface="Arial MT"/>
              </a:rPr>
              <a:t> </a:t>
            </a:r>
            <a:r>
              <a:rPr sz="2400" dirty="0">
                <a:solidFill>
                  <a:srgbClr val="FFFF00"/>
                </a:solidFill>
                <a:latin typeface="Arial MT"/>
                <a:cs typeface="Arial MT"/>
              </a:rPr>
              <a:t>Tahun</a:t>
            </a:r>
            <a:r>
              <a:rPr sz="2400" spc="95" dirty="0">
                <a:solidFill>
                  <a:srgbClr val="FFFF00"/>
                </a:solidFill>
                <a:latin typeface="Arial MT"/>
                <a:cs typeface="Arial MT"/>
              </a:rPr>
              <a:t> </a:t>
            </a:r>
            <a:r>
              <a:rPr sz="2400" dirty="0">
                <a:solidFill>
                  <a:srgbClr val="FFFF00"/>
                </a:solidFill>
                <a:latin typeface="Arial MT"/>
                <a:cs typeface="Arial MT"/>
              </a:rPr>
              <a:t>2014</a:t>
            </a:r>
            <a:r>
              <a:rPr sz="2400" spc="95" dirty="0">
                <a:solidFill>
                  <a:srgbClr val="FFFF00"/>
                </a:solidFill>
                <a:latin typeface="Arial MT"/>
                <a:cs typeface="Arial MT"/>
              </a:rPr>
              <a:t> </a:t>
            </a:r>
            <a:r>
              <a:rPr lang="en-US" altLang="en-US" sz="2400" spc="95" dirty="0">
                <a:solidFill>
                  <a:srgbClr val="FFFF00"/>
                </a:solidFill>
                <a:latin typeface="Arial MT"/>
                <a:cs typeface="Arial MT"/>
              </a:rPr>
              <a:t>t</a:t>
            </a:r>
            <a:r>
              <a:rPr sz="2400" spc="120" dirty="0">
                <a:solidFill>
                  <a:srgbClr val="FFFF00"/>
                </a:solidFill>
                <a:latin typeface="Arial MT"/>
                <a:cs typeface="Arial MT"/>
              </a:rPr>
              <a:t>entang</a:t>
            </a:r>
            <a:r>
              <a:rPr sz="2400" spc="95" dirty="0">
                <a:solidFill>
                  <a:srgbClr val="FFFF00"/>
                </a:solidFill>
                <a:latin typeface="Arial MT"/>
                <a:cs typeface="Arial MT"/>
              </a:rPr>
              <a:t> </a:t>
            </a:r>
            <a:r>
              <a:rPr sz="2400" spc="85" dirty="0">
                <a:solidFill>
                  <a:srgbClr val="FFFF00"/>
                </a:solidFill>
                <a:latin typeface="Arial MT"/>
                <a:cs typeface="Arial MT"/>
              </a:rPr>
              <a:t>Keinsinyuran</a:t>
            </a:r>
            <a:r>
              <a:rPr sz="2400" spc="95" dirty="0">
                <a:solidFill>
                  <a:srgbClr val="FFFF00"/>
                </a:solidFill>
                <a:latin typeface="Arial MT"/>
                <a:cs typeface="Arial MT"/>
              </a:rPr>
              <a:t> </a:t>
            </a:r>
            <a:r>
              <a:rPr sz="2400" spc="145" dirty="0">
                <a:solidFill>
                  <a:srgbClr val="FFFF00"/>
                </a:solidFill>
                <a:latin typeface="Arial MT"/>
                <a:cs typeface="Arial MT"/>
              </a:rPr>
              <a:t>beserta</a:t>
            </a:r>
            <a:r>
              <a:rPr sz="2400" spc="95" dirty="0">
                <a:solidFill>
                  <a:srgbClr val="FFFF00"/>
                </a:solidFill>
                <a:latin typeface="Arial MT"/>
                <a:cs typeface="Arial MT"/>
              </a:rPr>
              <a:t> </a:t>
            </a:r>
            <a:r>
              <a:rPr lang="en-US" altLang="en-US" sz="2400" spc="95" dirty="0">
                <a:solidFill>
                  <a:srgbClr val="FFFF00"/>
                </a:solidFill>
                <a:latin typeface="Arial MT"/>
                <a:cs typeface="Arial MT"/>
              </a:rPr>
              <a:t>per</a:t>
            </a:r>
            <a:r>
              <a:rPr sz="2400" spc="185" dirty="0">
                <a:solidFill>
                  <a:srgbClr val="FFFF00"/>
                </a:solidFill>
                <a:latin typeface="Arial MT"/>
                <a:cs typeface="Arial MT"/>
              </a:rPr>
              <a:t>aturan</a:t>
            </a:r>
            <a:r>
              <a:rPr lang="en-US" altLang="en-US" sz="2400" spc="185" dirty="0">
                <a:solidFill>
                  <a:srgbClr val="FFFF00"/>
                </a:solidFill>
                <a:latin typeface="Arial MT"/>
                <a:cs typeface="Arial MT"/>
              </a:rPr>
              <a:t> perundangan </a:t>
            </a:r>
            <a:r>
              <a:rPr sz="2400" spc="150" dirty="0">
                <a:solidFill>
                  <a:srgbClr val="FFFF00"/>
                </a:solidFill>
                <a:latin typeface="Arial MT"/>
                <a:cs typeface="Arial MT"/>
              </a:rPr>
              <a:t>yang berlaku</a:t>
            </a:r>
            <a:r>
              <a:rPr lang="en-US" altLang="en-US" sz="2400" spc="150" dirty="0">
                <a:solidFill>
                  <a:srgbClr val="FFFF00"/>
                </a:solidFill>
                <a:latin typeface="Arial MT"/>
                <a:cs typeface="Arial MT"/>
              </a:rPr>
              <a:t>.</a:t>
            </a:r>
            <a:endParaRPr lang="en-US" altLang="en-US" sz="2400" spc="150" dirty="0">
              <a:solidFill>
                <a:srgbClr val="FFFF00"/>
              </a:solidFill>
              <a:latin typeface="Arial MT"/>
              <a:cs typeface="Arial MT"/>
            </a:endParaRPr>
          </a:p>
        </p:txBody>
      </p:sp>
      <p:sp>
        <p:nvSpPr>
          <p:cNvPr id="13" name="object 13"/>
          <p:cNvSpPr txBox="1"/>
          <p:nvPr/>
        </p:nvSpPr>
        <p:spPr>
          <a:xfrm>
            <a:off x="2141422" y="7598443"/>
            <a:ext cx="266065" cy="482600"/>
          </a:xfrm>
          <a:prstGeom prst="rect">
            <a:avLst/>
          </a:prstGeom>
        </p:spPr>
        <p:txBody>
          <a:bodyPr vert="horz" wrap="square" lIns="0" tIns="12700" rIns="0" bIns="0" rtlCol="0">
            <a:spAutoFit/>
          </a:bodyPr>
          <a:lstStyle/>
          <a:p>
            <a:pPr marL="12700">
              <a:lnSpc>
                <a:spcPct val="100000"/>
              </a:lnSpc>
              <a:spcBef>
                <a:spcPts val="100"/>
              </a:spcBef>
            </a:pPr>
            <a:r>
              <a:rPr sz="3000" spc="165" dirty="0">
                <a:solidFill>
                  <a:srgbClr val="FFFFFF"/>
                </a:solidFill>
                <a:latin typeface="Arial MT"/>
                <a:cs typeface="Arial MT"/>
              </a:rPr>
              <a:t>4</a:t>
            </a:r>
            <a:endParaRPr sz="3000">
              <a:latin typeface="Arial MT"/>
              <a:cs typeface="Arial MT"/>
            </a:endParaRPr>
          </a:p>
        </p:txBody>
      </p:sp>
      <p:sp>
        <p:nvSpPr>
          <p:cNvPr id="14" name="object 14"/>
          <p:cNvSpPr txBox="1"/>
          <p:nvPr/>
        </p:nvSpPr>
        <p:spPr>
          <a:xfrm>
            <a:off x="3039930" y="9045674"/>
            <a:ext cx="14420850" cy="861060"/>
          </a:xfrm>
          <a:prstGeom prst="rect">
            <a:avLst/>
          </a:prstGeom>
        </p:spPr>
        <p:txBody>
          <a:bodyPr vert="horz" wrap="square" lIns="0" tIns="12700" rIns="0" bIns="0" rtlCol="0">
            <a:spAutoFit/>
          </a:bodyPr>
          <a:lstStyle/>
          <a:p>
            <a:pPr marL="12700" marR="5080">
              <a:lnSpc>
                <a:spcPct val="115000"/>
              </a:lnSpc>
              <a:spcBef>
                <a:spcPts val="100"/>
              </a:spcBef>
            </a:pPr>
            <a:r>
              <a:rPr sz="2400" spc="170" dirty="0">
                <a:solidFill>
                  <a:srgbClr val="FFFFFF"/>
                </a:solidFill>
                <a:latin typeface="Arial MT"/>
                <a:cs typeface="Arial MT"/>
              </a:rPr>
              <a:t>Mendorong</a:t>
            </a:r>
            <a:r>
              <a:rPr sz="2400" spc="60" dirty="0">
                <a:solidFill>
                  <a:srgbClr val="FFFFFF"/>
                </a:solidFill>
                <a:latin typeface="Arial MT"/>
                <a:cs typeface="Arial MT"/>
              </a:rPr>
              <a:t> </a:t>
            </a:r>
            <a:r>
              <a:rPr sz="2400" spc="150" dirty="0">
                <a:solidFill>
                  <a:srgbClr val="FFFFFF"/>
                </a:solidFill>
                <a:latin typeface="Arial MT"/>
                <a:cs typeface="Arial MT"/>
              </a:rPr>
              <a:t>kolaborasi</a:t>
            </a:r>
            <a:r>
              <a:rPr sz="2400" spc="65" dirty="0">
                <a:solidFill>
                  <a:srgbClr val="FFFFFF"/>
                </a:solidFill>
                <a:latin typeface="Arial MT"/>
                <a:cs typeface="Arial MT"/>
              </a:rPr>
              <a:t> </a:t>
            </a:r>
            <a:r>
              <a:rPr sz="2400" dirty="0">
                <a:solidFill>
                  <a:srgbClr val="FFFFFF"/>
                </a:solidFill>
                <a:latin typeface="Arial MT"/>
                <a:cs typeface="Arial MT"/>
              </a:rPr>
              <a:t>PII</a:t>
            </a:r>
            <a:r>
              <a:rPr sz="2400" spc="65" dirty="0">
                <a:solidFill>
                  <a:srgbClr val="FFFFFF"/>
                </a:solidFill>
                <a:latin typeface="Arial MT"/>
                <a:cs typeface="Arial MT"/>
              </a:rPr>
              <a:t> </a:t>
            </a:r>
            <a:r>
              <a:rPr sz="2400" spc="195" dirty="0">
                <a:solidFill>
                  <a:srgbClr val="FFFFFF"/>
                </a:solidFill>
                <a:latin typeface="Arial MT"/>
                <a:cs typeface="Arial MT"/>
              </a:rPr>
              <a:t>dan</a:t>
            </a:r>
            <a:r>
              <a:rPr sz="2400" spc="65" dirty="0">
                <a:solidFill>
                  <a:srgbClr val="FFFFFF"/>
                </a:solidFill>
                <a:latin typeface="Arial MT"/>
                <a:cs typeface="Arial MT"/>
              </a:rPr>
              <a:t> </a:t>
            </a:r>
            <a:r>
              <a:rPr sz="2400" spc="155" dirty="0">
                <a:solidFill>
                  <a:srgbClr val="FFFFFF"/>
                </a:solidFill>
                <a:latin typeface="Arial MT"/>
                <a:cs typeface="Arial MT"/>
              </a:rPr>
              <a:t>pemerintah</a:t>
            </a:r>
            <a:r>
              <a:rPr sz="2400" spc="65" dirty="0">
                <a:solidFill>
                  <a:srgbClr val="FFFFFF"/>
                </a:solidFill>
                <a:latin typeface="Arial MT"/>
                <a:cs typeface="Arial MT"/>
              </a:rPr>
              <a:t> </a:t>
            </a:r>
            <a:r>
              <a:rPr sz="2400" spc="185" dirty="0">
                <a:solidFill>
                  <a:srgbClr val="FFFFFF"/>
                </a:solidFill>
                <a:latin typeface="Arial MT"/>
                <a:cs typeface="Arial MT"/>
              </a:rPr>
              <a:t>daerah</a:t>
            </a:r>
            <a:r>
              <a:rPr sz="2400" spc="65" dirty="0">
                <a:solidFill>
                  <a:srgbClr val="FFFFFF"/>
                </a:solidFill>
                <a:latin typeface="Arial MT"/>
                <a:cs typeface="Arial MT"/>
              </a:rPr>
              <a:t> </a:t>
            </a:r>
            <a:r>
              <a:rPr sz="2400" spc="85" dirty="0">
                <a:solidFill>
                  <a:srgbClr val="FFFFFF"/>
                </a:solidFill>
                <a:latin typeface="Arial MT"/>
                <a:cs typeface="Arial MT"/>
              </a:rPr>
              <a:t>untuk</a:t>
            </a:r>
            <a:r>
              <a:rPr sz="2400" spc="65" dirty="0">
                <a:solidFill>
                  <a:srgbClr val="FFFFFF"/>
                </a:solidFill>
                <a:latin typeface="Arial MT"/>
                <a:cs typeface="Arial MT"/>
              </a:rPr>
              <a:t> </a:t>
            </a:r>
            <a:r>
              <a:rPr sz="2400" spc="114" dirty="0">
                <a:solidFill>
                  <a:srgbClr val="FFFFFF"/>
                </a:solidFill>
                <a:latin typeface="Arial MT"/>
                <a:cs typeface="Arial MT"/>
              </a:rPr>
              <a:t>me</a:t>
            </a:r>
            <a:r>
              <a:rPr lang="en-US" altLang="en-US" sz="2400" spc="114" dirty="0">
                <a:solidFill>
                  <a:srgbClr val="FFFFFF"/>
                </a:solidFill>
                <a:latin typeface="Arial MT"/>
                <a:cs typeface="Arial MT"/>
              </a:rPr>
              <a:t>mpercepat</a:t>
            </a:r>
            <a:r>
              <a:rPr sz="2400" spc="65" dirty="0">
                <a:solidFill>
                  <a:srgbClr val="FFFFFF"/>
                </a:solidFill>
                <a:latin typeface="Arial MT"/>
                <a:cs typeface="Arial MT"/>
              </a:rPr>
              <a:t> </a:t>
            </a:r>
            <a:r>
              <a:rPr sz="2400" spc="155" dirty="0">
                <a:solidFill>
                  <a:srgbClr val="FFFFFF"/>
                </a:solidFill>
                <a:latin typeface="Arial MT"/>
                <a:cs typeface="Arial MT"/>
              </a:rPr>
              <a:t>pembangunan</a:t>
            </a:r>
            <a:r>
              <a:rPr sz="2400" spc="65" dirty="0">
                <a:solidFill>
                  <a:srgbClr val="FFFFFF"/>
                </a:solidFill>
                <a:latin typeface="Arial MT"/>
                <a:cs typeface="Arial MT"/>
              </a:rPr>
              <a:t> </a:t>
            </a:r>
            <a:r>
              <a:rPr sz="2400" spc="175" dirty="0">
                <a:solidFill>
                  <a:srgbClr val="FFFFFF"/>
                </a:solidFill>
                <a:latin typeface="Arial MT"/>
                <a:cs typeface="Arial MT"/>
              </a:rPr>
              <a:t>daerah dengan</a:t>
            </a:r>
            <a:r>
              <a:rPr sz="2400" spc="80" dirty="0">
                <a:solidFill>
                  <a:srgbClr val="FFFFFF"/>
                </a:solidFill>
                <a:latin typeface="Arial MT"/>
                <a:cs typeface="Arial MT"/>
              </a:rPr>
              <a:t> </a:t>
            </a:r>
            <a:r>
              <a:rPr sz="2400" spc="180" dirty="0">
                <a:solidFill>
                  <a:srgbClr val="FFFFFF"/>
                </a:solidFill>
                <a:latin typeface="Arial MT"/>
                <a:cs typeface="Arial MT"/>
              </a:rPr>
              <a:t>pendekatan</a:t>
            </a:r>
            <a:r>
              <a:rPr sz="2400" spc="80" dirty="0">
                <a:solidFill>
                  <a:srgbClr val="FFFFFF"/>
                </a:solidFill>
                <a:latin typeface="Arial MT"/>
                <a:cs typeface="Arial MT"/>
              </a:rPr>
              <a:t> </a:t>
            </a:r>
            <a:r>
              <a:rPr sz="2400" spc="165" dirty="0">
                <a:solidFill>
                  <a:srgbClr val="FFFFFF"/>
                </a:solidFill>
                <a:latin typeface="Arial MT"/>
                <a:cs typeface="Arial MT"/>
              </a:rPr>
              <a:t>teknokrati</a:t>
            </a:r>
            <a:r>
              <a:rPr lang="en-US" altLang="en-US" sz="2400" spc="165" dirty="0">
                <a:solidFill>
                  <a:srgbClr val="FFFFFF"/>
                </a:solidFill>
                <a:latin typeface="Arial MT"/>
                <a:cs typeface="Arial MT"/>
              </a:rPr>
              <a:t>s</a:t>
            </a:r>
            <a:r>
              <a:rPr sz="2400" spc="80" dirty="0">
                <a:solidFill>
                  <a:srgbClr val="FFFFFF"/>
                </a:solidFill>
                <a:latin typeface="Arial MT"/>
                <a:cs typeface="Arial MT"/>
              </a:rPr>
              <a:t> </a:t>
            </a:r>
            <a:r>
              <a:rPr sz="2400" spc="170" dirty="0">
                <a:solidFill>
                  <a:srgbClr val="FFFFFF"/>
                </a:solidFill>
                <a:latin typeface="Arial MT"/>
                <a:cs typeface="Arial MT"/>
              </a:rPr>
              <a:t>yang</a:t>
            </a:r>
            <a:r>
              <a:rPr sz="2400" spc="80" dirty="0">
                <a:solidFill>
                  <a:srgbClr val="FFFFFF"/>
                </a:solidFill>
                <a:latin typeface="Arial MT"/>
                <a:cs typeface="Arial MT"/>
              </a:rPr>
              <a:t> </a:t>
            </a:r>
            <a:r>
              <a:rPr sz="2400" spc="105" dirty="0">
                <a:solidFill>
                  <a:srgbClr val="FFFFFF"/>
                </a:solidFill>
                <a:latin typeface="Arial MT"/>
                <a:cs typeface="Arial MT"/>
              </a:rPr>
              <a:t>berbasis</a:t>
            </a:r>
            <a:r>
              <a:rPr sz="2400" spc="80" dirty="0">
                <a:solidFill>
                  <a:srgbClr val="FFFFFF"/>
                </a:solidFill>
                <a:latin typeface="Arial MT"/>
                <a:cs typeface="Arial MT"/>
              </a:rPr>
              <a:t> </a:t>
            </a:r>
            <a:r>
              <a:rPr sz="2400" spc="155" dirty="0">
                <a:solidFill>
                  <a:srgbClr val="FFFFFF"/>
                </a:solidFill>
                <a:latin typeface="Arial MT"/>
                <a:cs typeface="Arial MT"/>
              </a:rPr>
              <a:t>keahlian</a:t>
            </a:r>
            <a:r>
              <a:rPr sz="2400" spc="80" dirty="0">
                <a:solidFill>
                  <a:srgbClr val="FFFFFF"/>
                </a:solidFill>
                <a:latin typeface="Arial MT"/>
                <a:cs typeface="Arial MT"/>
              </a:rPr>
              <a:t> </a:t>
            </a:r>
            <a:r>
              <a:rPr sz="2400" spc="195" dirty="0">
                <a:solidFill>
                  <a:srgbClr val="FFFFFF"/>
                </a:solidFill>
                <a:latin typeface="Arial MT"/>
                <a:cs typeface="Arial MT"/>
              </a:rPr>
              <a:t>dan</a:t>
            </a:r>
            <a:r>
              <a:rPr sz="2400" spc="85" dirty="0">
                <a:solidFill>
                  <a:srgbClr val="FFFFFF"/>
                </a:solidFill>
                <a:latin typeface="Arial MT"/>
                <a:cs typeface="Arial MT"/>
              </a:rPr>
              <a:t> </a:t>
            </a:r>
            <a:r>
              <a:rPr sz="2400" dirty="0">
                <a:solidFill>
                  <a:srgbClr val="FFFFFF"/>
                </a:solidFill>
                <a:latin typeface="Arial MT"/>
                <a:cs typeface="Arial MT"/>
              </a:rPr>
              <a:t>solusi</a:t>
            </a:r>
            <a:r>
              <a:rPr lang="en-US" altLang="en-US" sz="2400" dirty="0">
                <a:solidFill>
                  <a:srgbClr val="FFFFFF"/>
                </a:solidFill>
                <a:latin typeface="Arial MT"/>
                <a:cs typeface="Arial MT"/>
              </a:rPr>
              <a:t> </a:t>
            </a:r>
            <a:r>
              <a:rPr sz="2400" spc="140" dirty="0">
                <a:solidFill>
                  <a:srgbClr val="FFFFFF"/>
                </a:solidFill>
                <a:latin typeface="Arial MT"/>
                <a:cs typeface="Arial MT"/>
              </a:rPr>
              <a:t>teknologi.</a:t>
            </a:r>
            <a:endParaRPr sz="2400">
              <a:latin typeface="Arial MT"/>
              <a:cs typeface="Arial MT"/>
            </a:endParaRPr>
          </a:p>
        </p:txBody>
      </p:sp>
      <p:sp>
        <p:nvSpPr>
          <p:cNvPr id="15" name="object 15"/>
          <p:cNvSpPr txBox="1"/>
          <p:nvPr/>
        </p:nvSpPr>
        <p:spPr>
          <a:xfrm>
            <a:off x="2141422" y="9288923"/>
            <a:ext cx="266700" cy="482600"/>
          </a:xfrm>
          <a:prstGeom prst="rect">
            <a:avLst/>
          </a:prstGeom>
        </p:spPr>
        <p:txBody>
          <a:bodyPr vert="horz" wrap="square" lIns="0" tIns="12700" rIns="0" bIns="0" rtlCol="0">
            <a:spAutoFit/>
          </a:bodyPr>
          <a:lstStyle/>
          <a:p>
            <a:pPr marL="12700">
              <a:lnSpc>
                <a:spcPct val="100000"/>
              </a:lnSpc>
              <a:spcBef>
                <a:spcPts val="100"/>
              </a:spcBef>
            </a:pPr>
            <a:r>
              <a:rPr sz="3000" spc="180" dirty="0">
                <a:solidFill>
                  <a:srgbClr val="FFFFFF"/>
                </a:solidFill>
                <a:latin typeface="Arial MT"/>
                <a:cs typeface="Arial MT"/>
              </a:rPr>
              <a:t>5</a:t>
            </a:r>
            <a:endParaRPr sz="300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5919" y="38100"/>
            <a:ext cx="18280380" cy="10287000"/>
            <a:chOff x="8536" y="0"/>
            <a:chExt cx="18280380" cy="10287000"/>
          </a:xfrm>
        </p:grpSpPr>
        <p:pic>
          <p:nvPicPr>
            <p:cNvPr id="3" name="object 3"/>
            <p:cNvPicPr/>
            <p:nvPr/>
          </p:nvPicPr>
          <p:blipFill>
            <a:blip r:embed="rId1" cstate="print"/>
            <a:stretch>
              <a:fillRect/>
            </a:stretch>
          </p:blipFill>
          <p:spPr>
            <a:xfrm>
              <a:off x="8536" y="0"/>
              <a:ext cx="18280369" cy="10287000"/>
            </a:xfrm>
            <a:prstGeom prst="rect">
              <a:avLst/>
            </a:prstGeom>
          </p:spPr>
        </p:pic>
        <p:pic>
          <p:nvPicPr>
            <p:cNvPr id="4" name="object 4"/>
            <p:cNvPicPr/>
            <p:nvPr/>
          </p:nvPicPr>
          <p:blipFill>
            <a:blip r:embed="rId2" cstate="print"/>
            <a:stretch>
              <a:fillRect/>
            </a:stretch>
          </p:blipFill>
          <p:spPr>
            <a:xfrm>
              <a:off x="11909451" y="0"/>
              <a:ext cx="6378548" cy="5403420"/>
            </a:xfrm>
            <a:prstGeom prst="rect">
              <a:avLst/>
            </a:prstGeom>
          </p:spPr>
        </p:pic>
        <p:sp>
          <p:nvSpPr>
            <p:cNvPr id="5" name="object 5"/>
            <p:cNvSpPr/>
            <p:nvPr/>
          </p:nvSpPr>
          <p:spPr>
            <a:xfrm>
              <a:off x="14204217" y="5376626"/>
              <a:ext cx="264795" cy="264795"/>
            </a:xfrm>
            <a:custGeom>
              <a:avLst/>
              <a:gdLst/>
              <a:ahLst/>
              <a:cxnLst/>
              <a:rect l="l" t="t" r="r" b="b"/>
              <a:pathLst>
                <a:path w="264794" h="264795">
                  <a:moveTo>
                    <a:pt x="132138" y="264277"/>
                  </a:moveTo>
                  <a:lnTo>
                    <a:pt x="90372" y="257541"/>
                  </a:lnTo>
                  <a:lnTo>
                    <a:pt x="54099" y="238782"/>
                  </a:lnTo>
                  <a:lnTo>
                    <a:pt x="25495" y="210178"/>
                  </a:lnTo>
                  <a:lnTo>
                    <a:pt x="6736" y="173905"/>
                  </a:lnTo>
                  <a:lnTo>
                    <a:pt x="0" y="132139"/>
                  </a:lnTo>
                  <a:lnTo>
                    <a:pt x="6736" y="90372"/>
                  </a:lnTo>
                  <a:lnTo>
                    <a:pt x="25495" y="54099"/>
                  </a:lnTo>
                  <a:lnTo>
                    <a:pt x="54099" y="25495"/>
                  </a:lnTo>
                  <a:lnTo>
                    <a:pt x="90372" y="6736"/>
                  </a:lnTo>
                  <a:lnTo>
                    <a:pt x="132138" y="0"/>
                  </a:lnTo>
                  <a:lnTo>
                    <a:pt x="173904" y="6736"/>
                  </a:lnTo>
                  <a:lnTo>
                    <a:pt x="210177" y="25495"/>
                  </a:lnTo>
                  <a:lnTo>
                    <a:pt x="238781" y="54099"/>
                  </a:lnTo>
                  <a:lnTo>
                    <a:pt x="257540" y="90372"/>
                  </a:lnTo>
                  <a:lnTo>
                    <a:pt x="264276" y="132139"/>
                  </a:lnTo>
                  <a:lnTo>
                    <a:pt x="257540" y="173905"/>
                  </a:lnTo>
                  <a:lnTo>
                    <a:pt x="238781" y="210178"/>
                  </a:lnTo>
                  <a:lnTo>
                    <a:pt x="210177" y="238782"/>
                  </a:lnTo>
                  <a:lnTo>
                    <a:pt x="173904" y="257541"/>
                  </a:lnTo>
                  <a:lnTo>
                    <a:pt x="132138" y="264277"/>
                  </a:lnTo>
                  <a:close/>
                </a:path>
              </a:pathLst>
            </a:custGeom>
            <a:solidFill>
              <a:srgbClr val="A27704"/>
            </a:solidFill>
          </p:spPr>
          <p:txBody>
            <a:bodyPr wrap="square" lIns="0" tIns="0" rIns="0" bIns="0" rtlCol="0"/>
            <a:lstStyle/>
            <a:p/>
          </p:txBody>
        </p:sp>
      </p:grpSp>
      <p:sp>
        <p:nvSpPr>
          <p:cNvPr id="6" name="object 6"/>
          <p:cNvSpPr txBox="1"/>
          <p:nvPr/>
        </p:nvSpPr>
        <p:spPr>
          <a:xfrm>
            <a:off x="16626279" y="9044813"/>
            <a:ext cx="330200" cy="360680"/>
          </a:xfrm>
          <a:prstGeom prst="rect">
            <a:avLst/>
          </a:prstGeom>
        </p:spPr>
        <p:txBody>
          <a:bodyPr vert="horz" wrap="square" lIns="0" tIns="12700" rIns="0" bIns="0" rtlCol="0">
            <a:spAutoFit/>
          </a:bodyPr>
          <a:lstStyle/>
          <a:p>
            <a:pPr marL="12700">
              <a:lnSpc>
                <a:spcPct val="100000"/>
              </a:lnSpc>
              <a:spcBef>
                <a:spcPts val="100"/>
              </a:spcBef>
            </a:pPr>
            <a:r>
              <a:rPr sz="2200" spc="-25" dirty="0">
                <a:solidFill>
                  <a:srgbClr val="040E0C"/>
                </a:solidFill>
                <a:latin typeface="Arial MT"/>
                <a:cs typeface="Arial MT"/>
              </a:rPr>
              <a:t>10</a:t>
            </a:r>
            <a:endParaRPr sz="2200">
              <a:latin typeface="Arial MT"/>
              <a:cs typeface="Arial MT"/>
            </a:endParaRPr>
          </a:p>
        </p:txBody>
      </p:sp>
      <p:sp>
        <p:nvSpPr>
          <p:cNvPr id="7" name="object 7"/>
          <p:cNvSpPr txBox="1"/>
          <p:nvPr/>
        </p:nvSpPr>
        <p:spPr>
          <a:xfrm>
            <a:off x="1131570" y="3462655"/>
            <a:ext cx="14317345" cy="5483225"/>
          </a:xfrm>
          <a:prstGeom prst="rect">
            <a:avLst/>
          </a:prstGeom>
        </p:spPr>
        <p:txBody>
          <a:bodyPr vert="horz" wrap="square" lIns="0" tIns="12700" rIns="0" bIns="0" rtlCol="0">
            <a:noAutofit/>
          </a:bodyPr>
          <a:lstStyle/>
          <a:p>
            <a:pPr marL="12700" marR="5295900" algn="l" defTabSz="914400">
              <a:lnSpc>
                <a:spcPct val="116000"/>
              </a:lnSpc>
              <a:spcBef>
                <a:spcPts val="100"/>
              </a:spcBef>
            </a:pPr>
            <a:r>
              <a:rPr sz="2800" b="1" spc="100" dirty="0">
                <a:solidFill>
                  <a:schemeClr val="tx1">
                    <a:lumMod val="95000"/>
                    <a:lumOff val="5000"/>
                  </a:schemeClr>
                </a:solidFill>
                <a:latin typeface="Arial MT"/>
                <a:cs typeface="Arial MT"/>
              </a:rPr>
              <a:t>Pengukuran</a:t>
            </a:r>
            <a:r>
              <a:rPr sz="2800" b="1" spc="55" dirty="0">
                <a:solidFill>
                  <a:schemeClr val="tx1">
                    <a:lumMod val="95000"/>
                    <a:lumOff val="5000"/>
                  </a:schemeClr>
                </a:solidFill>
                <a:latin typeface="Arial MT"/>
                <a:cs typeface="Arial MT"/>
              </a:rPr>
              <a:t> </a:t>
            </a:r>
            <a:r>
              <a:rPr sz="2800" b="1" spc="80" dirty="0">
                <a:solidFill>
                  <a:schemeClr val="tx1">
                    <a:lumMod val="95000"/>
                    <a:lumOff val="5000"/>
                  </a:schemeClr>
                </a:solidFill>
                <a:latin typeface="Arial MT"/>
                <a:cs typeface="Arial MT"/>
              </a:rPr>
              <a:t>Indeks</a:t>
            </a:r>
            <a:r>
              <a:rPr sz="2800" b="1" spc="60" dirty="0">
                <a:solidFill>
                  <a:schemeClr val="tx1">
                    <a:lumMod val="95000"/>
                    <a:lumOff val="5000"/>
                  </a:schemeClr>
                </a:solidFill>
                <a:latin typeface="Arial MT"/>
                <a:cs typeface="Arial MT"/>
              </a:rPr>
              <a:t> </a:t>
            </a:r>
            <a:r>
              <a:rPr sz="2800" b="1" spc="95" dirty="0">
                <a:solidFill>
                  <a:schemeClr val="tx1">
                    <a:lumMod val="95000"/>
                    <a:lumOff val="5000"/>
                  </a:schemeClr>
                </a:solidFill>
                <a:latin typeface="Arial MT"/>
                <a:cs typeface="Arial MT"/>
              </a:rPr>
              <a:t>Keinsinyuran</a:t>
            </a:r>
            <a:r>
              <a:rPr sz="2800" b="1" spc="55" dirty="0">
                <a:solidFill>
                  <a:schemeClr val="tx1">
                    <a:lumMod val="95000"/>
                    <a:lumOff val="5000"/>
                  </a:schemeClr>
                </a:solidFill>
                <a:latin typeface="Arial MT"/>
                <a:cs typeface="Arial MT"/>
              </a:rPr>
              <a:t> </a:t>
            </a:r>
            <a:r>
              <a:rPr sz="2800" b="1" dirty="0">
                <a:solidFill>
                  <a:schemeClr val="tx1">
                    <a:lumMod val="95000"/>
                    <a:lumOff val="5000"/>
                  </a:schemeClr>
                </a:solidFill>
                <a:latin typeface="Arial MT"/>
                <a:cs typeface="Arial MT"/>
              </a:rPr>
              <a:t>PII</a:t>
            </a:r>
            <a:r>
              <a:rPr lang="en-US" altLang="en-US" sz="2800" b="1" dirty="0">
                <a:solidFill>
                  <a:schemeClr val="tx1">
                    <a:lumMod val="95000"/>
                    <a:lumOff val="5000"/>
                  </a:schemeClr>
                </a:solidFill>
                <a:latin typeface="Arial MT"/>
                <a:cs typeface="Arial MT"/>
              </a:rPr>
              <a:t> </a:t>
            </a:r>
            <a:r>
              <a:rPr sz="2800" b="1" spc="150" dirty="0">
                <a:solidFill>
                  <a:schemeClr val="tx1">
                    <a:lumMod val="95000"/>
                    <a:lumOff val="5000"/>
                  </a:schemeClr>
                </a:solidFill>
                <a:latin typeface="Arial MT"/>
                <a:cs typeface="Arial MT"/>
              </a:rPr>
              <a:t>didesain </a:t>
            </a:r>
            <a:r>
              <a:rPr sz="2800" b="1" spc="180" dirty="0">
                <a:solidFill>
                  <a:schemeClr val="tx1">
                    <a:lumMod val="95000"/>
                    <a:lumOff val="5000"/>
                  </a:schemeClr>
                </a:solidFill>
                <a:latin typeface="Arial MT"/>
                <a:cs typeface="Arial MT"/>
              </a:rPr>
              <a:t>berdasarkan</a:t>
            </a:r>
            <a:r>
              <a:rPr sz="2800" b="1" spc="70" dirty="0">
                <a:solidFill>
                  <a:schemeClr val="tx1">
                    <a:lumMod val="95000"/>
                    <a:lumOff val="5000"/>
                  </a:schemeClr>
                </a:solidFill>
                <a:latin typeface="Arial MT"/>
                <a:cs typeface="Arial MT"/>
              </a:rPr>
              <a:t> </a:t>
            </a:r>
            <a:r>
              <a:rPr lang="en-US" altLang="en-US" sz="2800" b="1" spc="70" dirty="0">
                <a:solidFill>
                  <a:schemeClr val="tx1">
                    <a:lumMod val="95000"/>
                    <a:lumOff val="5000"/>
                  </a:schemeClr>
                </a:solidFill>
                <a:latin typeface="Arial MT"/>
                <a:cs typeface="Arial MT"/>
              </a:rPr>
              <a:t>5 komponen utama dan 2 komponen pendukung</a:t>
            </a:r>
            <a:r>
              <a:rPr sz="2800" b="1" spc="75" dirty="0">
                <a:solidFill>
                  <a:schemeClr val="tx1">
                    <a:lumMod val="95000"/>
                    <a:lumOff val="5000"/>
                  </a:schemeClr>
                </a:solidFill>
                <a:latin typeface="Arial MT"/>
                <a:cs typeface="Arial MT"/>
              </a:rPr>
              <a:t> </a:t>
            </a:r>
            <a:r>
              <a:rPr sz="2800" b="1" spc="190" dirty="0">
                <a:solidFill>
                  <a:schemeClr val="tx1">
                    <a:lumMod val="95000"/>
                    <a:lumOff val="5000"/>
                  </a:schemeClr>
                </a:solidFill>
                <a:latin typeface="Arial MT"/>
                <a:cs typeface="Arial MT"/>
              </a:rPr>
              <a:t>sebagai</a:t>
            </a:r>
            <a:r>
              <a:rPr sz="2800" b="1" spc="75" dirty="0">
                <a:solidFill>
                  <a:schemeClr val="tx1">
                    <a:lumMod val="95000"/>
                    <a:lumOff val="5000"/>
                  </a:schemeClr>
                </a:solidFill>
                <a:latin typeface="Arial MT"/>
                <a:cs typeface="Arial MT"/>
              </a:rPr>
              <a:t> </a:t>
            </a:r>
            <a:r>
              <a:rPr sz="2800" b="1" spc="160" dirty="0">
                <a:solidFill>
                  <a:schemeClr val="tx1">
                    <a:lumMod val="95000"/>
                    <a:lumOff val="5000"/>
                  </a:schemeClr>
                </a:solidFill>
                <a:latin typeface="Arial MT"/>
                <a:cs typeface="Arial MT"/>
              </a:rPr>
              <a:t>berikut:</a:t>
            </a:r>
            <a:endParaRPr sz="2800" b="1" spc="160" dirty="0">
              <a:solidFill>
                <a:schemeClr val="tx1">
                  <a:lumMod val="95000"/>
                  <a:lumOff val="5000"/>
                </a:schemeClr>
              </a:solidFill>
              <a:latin typeface="Arial MT"/>
              <a:cs typeface="Arial MT"/>
            </a:endParaRPr>
          </a:p>
          <a:p>
            <a:pPr marL="12700" marR="5295900" algn="l">
              <a:lnSpc>
                <a:spcPct val="116000"/>
              </a:lnSpc>
              <a:spcBef>
                <a:spcPts val="100"/>
              </a:spcBef>
            </a:pPr>
            <a:endParaRPr sz="2800" b="1">
              <a:solidFill>
                <a:schemeClr val="tx1">
                  <a:lumMod val="95000"/>
                  <a:lumOff val="5000"/>
                </a:schemeClr>
              </a:solidFill>
              <a:latin typeface="Arial MT"/>
              <a:cs typeface="Arial MT"/>
            </a:endParaRPr>
          </a:p>
          <a:p>
            <a:pPr marL="685165" indent="-685165">
              <a:lnSpc>
                <a:spcPct val="100000"/>
              </a:lnSpc>
              <a:spcBef>
                <a:spcPts val="80"/>
              </a:spcBef>
              <a:buFont typeface="Trebuchet MS" panose="020B0603020202020204"/>
              <a:buAutoNum type="arabicPeriod"/>
              <a:tabLst>
                <a:tab pos="685165" algn="l"/>
              </a:tabLst>
            </a:pPr>
            <a:r>
              <a:rPr sz="2800" b="1" spc="175" dirty="0">
                <a:solidFill>
                  <a:schemeClr val="tx1"/>
                </a:solidFill>
                <a:latin typeface="Arial MT"/>
                <a:cs typeface="Arial MT"/>
              </a:rPr>
              <a:t>Indikator</a:t>
            </a:r>
            <a:endParaRPr sz="2800" b="1">
              <a:solidFill>
                <a:schemeClr val="tx1"/>
              </a:solidFill>
              <a:latin typeface="Arial MT"/>
              <a:cs typeface="Arial MT"/>
            </a:endParaRPr>
          </a:p>
          <a:p>
            <a:pPr marL="684530" indent="-684530">
              <a:lnSpc>
                <a:spcPct val="100000"/>
              </a:lnSpc>
              <a:spcBef>
                <a:spcPts val="540"/>
              </a:spcBef>
              <a:buFont typeface="Trebuchet MS" panose="020B0603020202020204"/>
              <a:buAutoNum type="arabicPeriod"/>
              <a:tabLst>
                <a:tab pos="684530" algn="l"/>
              </a:tabLst>
            </a:pPr>
            <a:r>
              <a:rPr sz="2800" b="1" spc="60" dirty="0">
                <a:solidFill>
                  <a:schemeClr val="tx1"/>
                </a:solidFill>
                <a:latin typeface="Arial MT"/>
                <a:cs typeface="Arial MT"/>
              </a:rPr>
              <a:t>Aspek</a:t>
            </a:r>
            <a:endParaRPr sz="2800" b="1">
              <a:solidFill>
                <a:schemeClr val="tx1"/>
              </a:solidFill>
              <a:latin typeface="Arial MT"/>
              <a:cs typeface="Arial MT"/>
            </a:endParaRPr>
          </a:p>
          <a:p>
            <a:pPr marL="684530" indent="-684530">
              <a:lnSpc>
                <a:spcPct val="100000"/>
              </a:lnSpc>
              <a:spcBef>
                <a:spcPts val="540"/>
              </a:spcBef>
              <a:buFont typeface="Trebuchet MS" panose="020B0603020202020204"/>
              <a:buAutoNum type="arabicPeriod"/>
              <a:tabLst>
                <a:tab pos="684530" algn="l"/>
              </a:tabLst>
            </a:pPr>
            <a:r>
              <a:rPr sz="2800" b="1" spc="150" dirty="0">
                <a:solidFill>
                  <a:schemeClr val="tx1"/>
                </a:solidFill>
                <a:latin typeface="Arial MT"/>
                <a:cs typeface="Arial MT"/>
              </a:rPr>
              <a:t>Parameter</a:t>
            </a:r>
            <a:endParaRPr sz="2800" b="1">
              <a:solidFill>
                <a:schemeClr val="tx1"/>
              </a:solidFill>
              <a:latin typeface="Arial MT"/>
              <a:cs typeface="Arial MT"/>
            </a:endParaRPr>
          </a:p>
          <a:p>
            <a:pPr marL="685165" indent="-659765">
              <a:lnSpc>
                <a:spcPct val="100000"/>
              </a:lnSpc>
              <a:spcBef>
                <a:spcPts val="540"/>
              </a:spcBef>
              <a:buFont typeface="Trebuchet MS" panose="020B0603020202020204"/>
              <a:buAutoNum type="arabicPeriod"/>
              <a:tabLst>
                <a:tab pos="685165" algn="l"/>
              </a:tabLst>
            </a:pPr>
            <a:r>
              <a:rPr sz="2800" b="1" spc="180" dirty="0">
                <a:solidFill>
                  <a:schemeClr val="tx1"/>
                </a:solidFill>
                <a:latin typeface="Arial MT"/>
                <a:cs typeface="Arial MT"/>
              </a:rPr>
              <a:t>Kriteria</a:t>
            </a:r>
            <a:endParaRPr sz="2800" b="1" spc="180" dirty="0">
              <a:solidFill>
                <a:schemeClr val="tx1"/>
              </a:solidFill>
              <a:latin typeface="Arial MT"/>
              <a:cs typeface="Arial MT"/>
            </a:endParaRPr>
          </a:p>
          <a:p>
            <a:pPr marL="685165" indent="-659765">
              <a:lnSpc>
                <a:spcPct val="100000"/>
              </a:lnSpc>
              <a:spcBef>
                <a:spcPts val="540"/>
              </a:spcBef>
              <a:buFont typeface="Trebuchet MS" panose="020B0603020202020204"/>
              <a:buAutoNum type="arabicPeriod"/>
              <a:tabLst>
                <a:tab pos="685165" algn="l"/>
              </a:tabLst>
            </a:pPr>
            <a:r>
              <a:rPr sz="2800" b="1" spc="165" dirty="0">
                <a:solidFill>
                  <a:schemeClr val="tx1"/>
                </a:solidFill>
                <a:latin typeface="Arial MT"/>
                <a:cs typeface="Arial MT"/>
                <a:sym typeface="+mn-ea"/>
              </a:rPr>
              <a:t>Predikat</a:t>
            </a:r>
            <a:r>
              <a:rPr sz="2800" b="1" spc="90" dirty="0">
                <a:solidFill>
                  <a:schemeClr val="tx1"/>
                </a:solidFill>
                <a:latin typeface="Arial MT"/>
                <a:cs typeface="Arial MT"/>
                <a:sym typeface="+mn-ea"/>
              </a:rPr>
              <a:t> </a:t>
            </a:r>
            <a:r>
              <a:rPr sz="2800" b="1" spc="80" dirty="0">
                <a:solidFill>
                  <a:schemeClr val="tx1"/>
                </a:solidFill>
                <a:latin typeface="Arial MT"/>
                <a:cs typeface="Arial MT"/>
                <a:sym typeface="+mn-ea"/>
              </a:rPr>
              <a:t>Indeks</a:t>
            </a:r>
            <a:r>
              <a:rPr sz="2800" b="1" spc="95" dirty="0">
                <a:solidFill>
                  <a:schemeClr val="tx1"/>
                </a:solidFill>
                <a:latin typeface="Arial MT"/>
                <a:cs typeface="Arial MT"/>
                <a:sym typeface="+mn-ea"/>
              </a:rPr>
              <a:t> </a:t>
            </a:r>
            <a:r>
              <a:rPr sz="2800" b="1" spc="85" dirty="0">
                <a:solidFill>
                  <a:schemeClr val="tx1"/>
                </a:solidFill>
                <a:latin typeface="Arial MT"/>
                <a:cs typeface="Arial MT"/>
                <a:sym typeface="+mn-ea"/>
              </a:rPr>
              <a:t>Keinsinyuran</a:t>
            </a:r>
            <a:r>
              <a:rPr lang="en-US" altLang="en-US" sz="2800" b="1" spc="85" dirty="0">
                <a:solidFill>
                  <a:schemeClr val="tx1"/>
                </a:solidFill>
                <a:latin typeface="Arial MT"/>
                <a:cs typeface="Arial MT"/>
                <a:sym typeface="+mn-ea"/>
              </a:rPr>
              <a:t> PII</a:t>
            </a:r>
            <a:endParaRPr sz="2800" b="1">
              <a:solidFill>
                <a:schemeClr val="tx1"/>
              </a:solidFill>
              <a:latin typeface="Arial MT"/>
              <a:cs typeface="Arial MT"/>
            </a:endParaRPr>
          </a:p>
          <a:p>
            <a:pPr marL="685165" indent="-659765">
              <a:lnSpc>
                <a:spcPct val="100000"/>
              </a:lnSpc>
              <a:spcBef>
                <a:spcPts val="540"/>
              </a:spcBef>
              <a:buFont typeface="Trebuchet MS" panose="020B0603020202020204"/>
              <a:buAutoNum type="arabicPeriod"/>
              <a:tabLst>
                <a:tab pos="685165" algn="l"/>
              </a:tabLst>
            </a:pPr>
            <a:r>
              <a:rPr lang="en-US" altLang="en-US" sz="2800" b="1" spc="180" dirty="0">
                <a:solidFill>
                  <a:schemeClr val="tx1"/>
                </a:solidFill>
                <a:latin typeface="Arial MT"/>
                <a:cs typeface="Arial MT"/>
              </a:rPr>
              <a:t>Pemb</a:t>
            </a:r>
            <a:r>
              <a:rPr sz="2800" b="1" spc="180" dirty="0">
                <a:solidFill>
                  <a:schemeClr val="tx1"/>
                </a:solidFill>
                <a:latin typeface="Arial MT"/>
                <a:cs typeface="Arial MT"/>
              </a:rPr>
              <a:t>obot</a:t>
            </a:r>
            <a:r>
              <a:rPr lang="en-US" altLang="en-US" sz="2800" b="1" spc="180" dirty="0">
                <a:solidFill>
                  <a:schemeClr val="tx1"/>
                </a:solidFill>
                <a:latin typeface="Arial MT"/>
                <a:cs typeface="Arial MT"/>
              </a:rPr>
              <a:t>an</a:t>
            </a:r>
            <a:endParaRPr sz="2800" b="1">
              <a:solidFill>
                <a:schemeClr val="tx1"/>
              </a:solidFill>
              <a:latin typeface="Arial MT"/>
              <a:cs typeface="Arial MT"/>
            </a:endParaRPr>
          </a:p>
          <a:p>
            <a:pPr marL="685165" marR="5080" indent="-685165">
              <a:lnSpc>
                <a:spcPct val="116000"/>
              </a:lnSpc>
              <a:buFont typeface="Trebuchet MS" panose="020B0603020202020204"/>
              <a:buAutoNum type="arabicPeriod"/>
              <a:tabLst>
                <a:tab pos="686435" algn="l"/>
              </a:tabLst>
            </a:pPr>
            <a:r>
              <a:rPr sz="2800" b="1" spc="50" dirty="0">
                <a:solidFill>
                  <a:schemeClr val="tx1"/>
                </a:solidFill>
                <a:latin typeface="Arial MT"/>
                <a:cs typeface="Arial MT"/>
              </a:rPr>
              <a:t>Rasio</a:t>
            </a:r>
            <a:r>
              <a:rPr sz="2800" b="1" spc="60" dirty="0">
                <a:solidFill>
                  <a:schemeClr val="tx1"/>
                </a:solidFill>
                <a:latin typeface="Arial MT"/>
                <a:cs typeface="Arial MT"/>
              </a:rPr>
              <a:t> </a:t>
            </a:r>
            <a:r>
              <a:rPr sz="2800" b="1" spc="110" dirty="0">
                <a:solidFill>
                  <a:schemeClr val="tx1"/>
                </a:solidFill>
                <a:latin typeface="Arial MT"/>
                <a:cs typeface="Arial MT"/>
              </a:rPr>
              <a:t>Jumlah</a:t>
            </a:r>
            <a:r>
              <a:rPr sz="2800" b="1" spc="65" dirty="0">
                <a:solidFill>
                  <a:schemeClr val="tx1"/>
                </a:solidFill>
                <a:latin typeface="Arial MT"/>
                <a:cs typeface="Arial MT"/>
              </a:rPr>
              <a:t> </a:t>
            </a:r>
            <a:r>
              <a:rPr sz="2800" b="1" spc="150" dirty="0">
                <a:solidFill>
                  <a:schemeClr val="tx1"/>
                </a:solidFill>
                <a:latin typeface="Arial MT"/>
                <a:cs typeface="Arial MT"/>
              </a:rPr>
              <a:t>Tenaga</a:t>
            </a:r>
            <a:r>
              <a:rPr sz="2800" b="1" spc="65" dirty="0">
                <a:solidFill>
                  <a:schemeClr val="tx1"/>
                </a:solidFill>
                <a:latin typeface="Arial MT"/>
                <a:cs typeface="Arial MT"/>
              </a:rPr>
              <a:t> </a:t>
            </a:r>
            <a:r>
              <a:rPr sz="2800" b="1" spc="100" dirty="0">
                <a:solidFill>
                  <a:schemeClr val="tx1"/>
                </a:solidFill>
                <a:latin typeface="Arial MT"/>
                <a:cs typeface="Arial MT"/>
              </a:rPr>
              <a:t>Ahli</a:t>
            </a:r>
            <a:r>
              <a:rPr sz="2800" b="1" spc="65" dirty="0">
                <a:solidFill>
                  <a:schemeClr val="tx1"/>
                </a:solidFill>
                <a:latin typeface="Arial MT"/>
                <a:cs typeface="Arial MT"/>
              </a:rPr>
              <a:t> </a:t>
            </a:r>
            <a:r>
              <a:rPr sz="2800" b="1" spc="80" dirty="0">
                <a:solidFill>
                  <a:schemeClr val="tx1"/>
                </a:solidFill>
                <a:latin typeface="Arial MT"/>
                <a:cs typeface="Arial MT"/>
              </a:rPr>
              <a:t>Teknik</a:t>
            </a:r>
            <a:r>
              <a:rPr sz="2800" b="1" spc="65" dirty="0">
                <a:solidFill>
                  <a:schemeClr val="tx1"/>
                </a:solidFill>
                <a:latin typeface="Arial MT"/>
                <a:cs typeface="Arial MT"/>
              </a:rPr>
              <a:t> </a:t>
            </a:r>
            <a:r>
              <a:rPr sz="2800" b="1" dirty="0">
                <a:solidFill>
                  <a:schemeClr val="tx1"/>
                </a:solidFill>
                <a:latin typeface="Arial MT"/>
                <a:cs typeface="Arial MT"/>
              </a:rPr>
              <a:t>ASN</a:t>
            </a:r>
            <a:r>
              <a:rPr sz="2800" b="1" spc="65" dirty="0">
                <a:solidFill>
                  <a:schemeClr val="tx1"/>
                </a:solidFill>
                <a:latin typeface="Arial MT"/>
                <a:cs typeface="Arial MT"/>
              </a:rPr>
              <a:t> </a:t>
            </a:r>
            <a:r>
              <a:rPr sz="2800" b="1" spc="200" dirty="0">
                <a:solidFill>
                  <a:schemeClr val="tx1"/>
                </a:solidFill>
                <a:latin typeface="Arial MT"/>
                <a:cs typeface="Arial MT"/>
              </a:rPr>
              <a:t>dengan</a:t>
            </a:r>
            <a:r>
              <a:rPr sz="2800" b="1" spc="65" dirty="0">
                <a:solidFill>
                  <a:schemeClr val="tx1"/>
                </a:solidFill>
                <a:latin typeface="Arial MT"/>
                <a:cs typeface="Arial MT"/>
              </a:rPr>
              <a:t> </a:t>
            </a:r>
            <a:r>
              <a:rPr sz="2800" b="1" spc="110" dirty="0">
                <a:solidFill>
                  <a:schemeClr val="tx1"/>
                </a:solidFill>
                <a:latin typeface="Arial MT"/>
                <a:cs typeface="Arial MT"/>
              </a:rPr>
              <a:t>Jumlah</a:t>
            </a:r>
            <a:r>
              <a:rPr sz="2800" b="1" spc="60" dirty="0">
                <a:solidFill>
                  <a:schemeClr val="tx1"/>
                </a:solidFill>
                <a:latin typeface="Arial MT"/>
                <a:cs typeface="Arial MT"/>
              </a:rPr>
              <a:t> </a:t>
            </a:r>
            <a:r>
              <a:rPr sz="2800" b="1" spc="150" dirty="0">
                <a:solidFill>
                  <a:schemeClr val="tx1"/>
                </a:solidFill>
                <a:latin typeface="Arial MT"/>
                <a:cs typeface="Arial MT"/>
              </a:rPr>
              <a:t>Tenaga</a:t>
            </a:r>
            <a:r>
              <a:rPr sz="2800" b="1" spc="65" dirty="0">
                <a:solidFill>
                  <a:schemeClr val="tx1"/>
                </a:solidFill>
                <a:latin typeface="Arial MT"/>
                <a:cs typeface="Arial MT"/>
              </a:rPr>
              <a:t> </a:t>
            </a:r>
            <a:r>
              <a:rPr sz="2800" b="1" spc="100" dirty="0">
                <a:solidFill>
                  <a:schemeClr val="tx1"/>
                </a:solidFill>
                <a:latin typeface="Arial MT"/>
                <a:cs typeface="Arial MT"/>
              </a:rPr>
              <a:t>Ahli</a:t>
            </a:r>
            <a:r>
              <a:rPr sz="2800" b="1" spc="65" dirty="0">
                <a:solidFill>
                  <a:schemeClr val="tx1"/>
                </a:solidFill>
                <a:latin typeface="Arial MT"/>
                <a:cs typeface="Arial MT"/>
              </a:rPr>
              <a:t> </a:t>
            </a:r>
            <a:r>
              <a:rPr sz="2800" b="1" spc="-25" dirty="0">
                <a:solidFill>
                  <a:schemeClr val="tx1"/>
                </a:solidFill>
                <a:latin typeface="Arial MT"/>
                <a:cs typeface="Arial MT"/>
              </a:rPr>
              <a:t>ASN 	</a:t>
            </a:r>
            <a:r>
              <a:rPr sz="2800" b="1" spc="90" dirty="0">
                <a:solidFill>
                  <a:schemeClr val="tx1"/>
                </a:solidFill>
                <a:latin typeface="Arial MT"/>
                <a:cs typeface="Arial MT"/>
              </a:rPr>
              <a:t>(Teknik</a:t>
            </a:r>
            <a:r>
              <a:rPr sz="2800" b="1" spc="80" dirty="0">
                <a:solidFill>
                  <a:schemeClr val="tx1"/>
                </a:solidFill>
                <a:latin typeface="Arial MT"/>
                <a:cs typeface="Arial MT"/>
              </a:rPr>
              <a:t> </a:t>
            </a:r>
            <a:r>
              <a:rPr sz="2800" b="1" spc="220" dirty="0">
                <a:solidFill>
                  <a:schemeClr val="tx1"/>
                </a:solidFill>
                <a:latin typeface="Arial MT"/>
                <a:cs typeface="Arial MT"/>
              </a:rPr>
              <a:t>dan</a:t>
            </a:r>
            <a:r>
              <a:rPr sz="2800" b="1" spc="85" dirty="0">
                <a:solidFill>
                  <a:schemeClr val="tx1"/>
                </a:solidFill>
                <a:latin typeface="Arial MT"/>
                <a:cs typeface="Arial MT"/>
              </a:rPr>
              <a:t> </a:t>
            </a:r>
            <a:r>
              <a:rPr sz="2800" b="1" spc="225" dirty="0">
                <a:solidFill>
                  <a:schemeClr val="tx1"/>
                </a:solidFill>
                <a:latin typeface="Arial MT"/>
                <a:cs typeface="Arial MT"/>
              </a:rPr>
              <a:t>Non-</a:t>
            </a:r>
            <a:r>
              <a:rPr sz="2800" b="1" spc="80" dirty="0">
                <a:solidFill>
                  <a:schemeClr val="tx1"/>
                </a:solidFill>
                <a:latin typeface="Arial MT"/>
                <a:cs typeface="Arial MT"/>
              </a:rPr>
              <a:t>Teknik)</a:t>
            </a:r>
            <a:endParaRPr sz="2800" b="1">
              <a:solidFill>
                <a:schemeClr val="tx1"/>
              </a:solidFill>
              <a:latin typeface="Arial MT"/>
              <a:cs typeface="Arial MT"/>
            </a:endParaRPr>
          </a:p>
          <a:p>
            <a:pPr marL="0" indent="0">
              <a:lnSpc>
                <a:spcPct val="100000"/>
              </a:lnSpc>
              <a:spcBef>
                <a:spcPts val="535"/>
              </a:spcBef>
              <a:buFont typeface="Trebuchet MS" panose="020B0603020202020204"/>
              <a:buNone/>
              <a:tabLst>
                <a:tab pos="685165" algn="l"/>
              </a:tabLst>
            </a:pPr>
            <a:endParaRPr sz="2800" b="1" spc="85" dirty="0">
              <a:solidFill>
                <a:schemeClr val="tx1"/>
              </a:solidFill>
              <a:latin typeface="Arial MT"/>
              <a:cs typeface="Arial MT"/>
            </a:endParaRPr>
          </a:p>
        </p:txBody>
      </p:sp>
      <p:sp>
        <p:nvSpPr>
          <p:cNvPr id="8" name="object 8"/>
          <p:cNvSpPr txBox="1">
            <a:spLocks noGrp="1"/>
          </p:cNvSpPr>
          <p:nvPr>
            <p:ph type="title"/>
          </p:nvPr>
        </p:nvSpPr>
        <p:spPr>
          <a:xfrm>
            <a:off x="381000" y="342900"/>
            <a:ext cx="11015980" cy="2179320"/>
          </a:xfrm>
          <a:prstGeom prst="rect">
            <a:avLst/>
          </a:prstGeom>
        </p:spPr>
        <p:txBody>
          <a:bodyPr vert="horz" wrap="square" lIns="0" tIns="132715" rIns="0" bIns="0" rtlCol="0">
            <a:spAutoFit/>
          </a:bodyPr>
          <a:lstStyle/>
          <a:p>
            <a:pPr marL="839470" marR="5080" indent="-826770">
              <a:lnSpc>
                <a:spcPct val="100000"/>
              </a:lnSpc>
              <a:spcBef>
                <a:spcPts val="1045"/>
              </a:spcBef>
            </a:pPr>
            <a:r>
              <a:rPr lang="en-US" sz="4550" spc="-25" dirty="0">
                <a:solidFill>
                  <a:srgbClr val="040E0C"/>
                </a:solidFill>
                <a:latin typeface="Microsoft JhengHei UI" panose="020B0604030504040204" charset="-120"/>
                <a:cs typeface="Microsoft JhengHei UI" panose="020B0604030504040204" charset="-120"/>
              </a:rPr>
              <a:t>2</a:t>
            </a:r>
            <a:r>
              <a:rPr sz="4550" spc="-25" dirty="0">
                <a:solidFill>
                  <a:srgbClr val="040E0C"/>
                </a:solidFill>
                <a:latin typeface="Microsoft JhengHei UI" panose="020B0604030504040204" charset="-120"/>
                <a:cs typeface="Microsoft JhengHei UI" panose="020B0604030504040204" charset="-120"/>
              </a:rPr>
              <a:t>.</a:t>
            </a:r>
            <a:r>
              <a:rPr sz="4550" spc="-355" dirty="0">
                <a:solidFill>
                  <a:srgbClr val="040E0C"/>
                </a:solidFill>
                <a:latin typeface="Microsoft JhengHei UI" panose="020B0604030504040204" charset="-120"/>
                <a:cs typeface="Microsoft JhengHei UI" panose="020B0604030504040204" charset="-120"/>
              </a:rPr>
              <a:t> </a:t>
            </a:r>
            <a:r>
              <a:rPr lang="en-US" sz="4550" spc="-355" dirty="0">
                <a:solidFill>
                  <a:srgbClr val="040E0C"/>
                </a:solidFill>
                <a:latin typeface="Microsoft JhengHei UI" panose="020B0604030504040204" charset="-120"/>
                <a:cs typeface="Microsoft JhengHei UI" panose="020B0604030504040204" charset="-120"/>
              </a:rPr>
              <a:t>  </a:t>
            </a:r>
            <a:r>
              <a:rPr sz="4550" spc="-20" dirty="0">
                <a:solidFill>
                  <a:srgbClr val="040E0C"/>
                </a:solidFill>
              </a:rPr>
              <a:t>LATAR</a:t>
            </a:r>
            <a:r>
              <a:rPr sz="4550" spc="-370" dirty="0">
                <a:solidFill>
                  <a:srgbClr val="040E0C"/>
                </a:solidFill>
              </a:rPr>
              <a:t> </a:t>
            </a:r>
            <a:r>
              <a:rPr sz="4550" spc="-40" dirty="0">
                <a:solidFill>
                  <a:srgbClr val="040E0C"/>
                </a:solidFill>
              </a:rPr>
              <a:t>BELAKANG</a:t>
            </a:r>
            <a:r>
              <a:rPr sz="4550" spc="-345" dirty="0">
                <a:solidFill>
                  <a:srgbClr val="040E0C"/>
                </a:solidFill>
              </a:rPr>
              <a:t> </a:t>
            </a:r>
            <a:r>
              <a:rPr sz="4550" dirty="0">
                <a:solidFill>
                  <a:srgbClr val="040E0C"/>
                </a:solidFill>
              </a:rPr>
              <a:t>DAN</a:t>
            </a:r>
            <a:r>
              <a:rPr sz="4550" spc="-320" dirty="0">
                <a:solidFill>
                  <a:srgbClr val="040E0C"/>
                </a:solidFill>
              </a:rPr>
              <a:t> </a:t>
            </a:r>
            <a:r>
              <a:rPr sz="4550" spc="-25" dirty="0">
                <a:solidFill>
                  <a:srgbClr val="040E0C"/>
                </a:solidFill>
              </a:rPr>
              <a:t>KONSEP </a:t>
            </a:r>
            <a:r>
              <a:rPr lang="en-US" sz="4550" spc="-25" dirty="0">
                <a:solidFill>
                  <a:srgbClr val="040E0C"/>
                </a:solidFill>
              </a:rPr>
              <a:t> </a:t>
            </a:r>
            <a:r>
              <a:rPr sz="4550" spc="-265" dirty="0">
                <a:solidFill>
                  <a:srgbClr val="040E0C"/>
                </a:solidFill>
              </a:rPr>
              <a:t>INDEKS</a:t>
            </a:r>
            <a:r>
              <a:rPr sz="4550" spc="-185" dirty="0">
                <a:solidFill>
                  <a:srgbClr val="040E0C"/>
                </a:solidFill>
              </a:rPr>
              <a:t> </a:t>
            </a:r>
            <a:r>
              <a:rPr sz="4550" spc="-285" dirty="0">
                <a:solidFill>
                  <a:srgbClr val="040E0C"/>
                </a:solidFill>
              </a:rPr>
              <a:t>KEINSINYURAN</a:t>
            </a:r>
            <a:r>
              <a:rPr lang="en-US" sz="4550" spc="-285" dirty="0">
                <a:solidFill>
                  <a:srgbClr val="040E0C"/>
                </a:solidFill>
              </a:rPr>
              <a:t> PII</a:t>
            </a:r>
            <a:endParaRPr sz="4550">
              <a:latin typeface="Microsoft JhengHei UI" panose="020B0604030504040204" charset="-120"/>
              <a:cs typeface="Microsoft JhengHei UI" panose="020B0604030504040204" charset="-120"/>
            </a:endParaRPr>
          </a:p>
          <a:p>
            <a:pPr marL="603885">
              <a:lnSpc>
                <a:spcPct val="150000"/>
              </a:lnSpc>
            </a:pPr>
            <a:r>
              <a:rPr lang="en-US" sz="2800" b="0" spc="229" dirty="0">
                <a:solidFill>
                  <a:srgbClr val="585858"/>
                </a:solidFill>
                <a:latin typeface="Arial MT"/>
                <a:cs typeface="Arial MT"/>
              </a:rPr>
              <a:t> </a:t>
            </a:r>
            <a:r>
              <a:rPr lang="en-US" sz="2800" spc="229" dirty="0">
                <a:solidFill>
                  <a:schemeClr val="tx1">
                    <a:lumMod val="95000"/>
                    <a:lumOff val="5000"/>
                  </a:schemeClr>
                </a:solidFill>
                <a:latin typeface="Arial MT"/>
                <a:cs typeface="Arial MT"/>
              </a:rPr>
              <a:t> </a:t>
            </a:r>
            <a:r>
              <a:rPr sz="2800" spc="229" dirty="0">
                <a:solidFill>
                  <a:schemeClr val="tx1">
                    <a:lumMod val="95000"/>
                    <a:lumOff val="5000"/>
                  </a:schemeClr>
                </a:solidFill>
                <a:latin typeface="Arial MT"/>
                <a:cs typeface="Arial MT"/>
              </a:rPr>
              <a:t>Metodologi</a:t>
            </a:r>
            <a:r>
              <a:rPr sz="2800" spc="80" dirty="0">
                <a:solidFill>
                  <a:schemeClr val="tx1">
                    <a:lumMod val="95000"/>
                    <a:lumOff val="5000"/>
                  </a:schemeClr>
                </a:solidFill>
                <a:latin typeface="Arial MT"/>
                <a:cs typeface="Arial MT"/>
              </a:rPr>
              <a:t> </a:t>
            </a:r>
            <a:r>
              <a:rPr sz="2800" spc="100" dirty="0">
                <a:solidFill>
                  <a:schemeClr val="tx1">
                    <a:lumMod val="95000"/>
                    <a:lumOff val="5000"/>
                  </a:schemeClr>
                </a:solidFill>
                <a:latin typeface="Arial MT"/>
                <a:cs typeface="Arial MT"/>
              </a:rPr>
              <a:t>Pengukuran</a:t>
            </a:r>
            <a:r>
              <a:rPr sz="2800" spc="85" dirty="0">
                <a:solidFill>
                  <a:schemeClr val="tx1">
                    <a:lumMod val="95000"/>
                    <a:lumOff val="5000"/>
                  </a:schemeClr>
                </a:solidFill>
                <a:latin typeface="Arial MT"/>
                <a:cs typeface="Arial MT"/>
              </a:rPr>
              <a:t> </a:t>
            </a:r>
            <a:r>
              <a:rPr sz="2800" spc="80" dirty="0">
                <a:solidFill>
                  <a:schemeClr val="tx1">
                    <a:lumMod val="95000"/>
                    <a:lumOff val="5000"/>
                  </a:schemeClr>
                </a:solidFill>
                <a:latin typeface="Arial MT"/>
                <a:cs typeface="Arial MT"/>
              </a:rPr>
              <a:t>Indeks </a:t>
            </a:r>
            <a:r>
              <a:rPr sz="2800" spc="95" dirty="0">
                <a:solidFill>
                  <a:schemeClr val="tx1">
                    <a:lumMod val="95000"/>
                    <a:lumOff val="5000"/>
                  </a:schemeClr>
                </a:solidFill>
                <a:latin typeface="Arial MT"/>
                <a:cs typeface="Arial MT"/>
              </a:rPr>
              <a:t>Keinsinyuran</a:t>
            </a:r>
            <a:r>
              <a:rPr sz="2800" spc="85" dirty="0">
                <a:solidFill>
                  <a:schemeClr val="tx1">
                    <a:lumMod val="95000"/>
                    <a:lumOff val="5000"/>
                  </a:schemeClr>
                </a:solidFill>
                <a:latin typeface="Arial MT"/>
                <a:cs typeface="Arial MT"/>
              </a:rPr>
              <a:t> </a:t>
            </a:r>
            <a:r>
              <a:rPr sz="2800" spc="-25" dirty="0">
                <a:solidFill>
                  <a:schemeClr val="tx1">
                    <a:lumMod val="95000"/>
                    <a:lumOff val="5000"/>
                  </a:schemeClr>
                </a:solidFill>
                <a:latin typeface="Arial MT"/>
                <a:cs typeface="Arial MT"/>
              </a:rPr>
              <a:t>PII</a:t>
            </a:r>
            <a:endParaRPr sz="2800" spc="-25" dirty="0">
              <a:solidFill>
                <a:schemeClr val="tx1">
                  <a:lumMod val="95000"/>
                  <a:lumOff val="5000"/>
                </a:schemeClr>
              </a:solidFill>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016000" y="625475"/>
            <a:ext cx="15879445" cy="553720"/>
          </a:xfrm>
        </p:spPr>
        <p:txBody>
          <a:bodyPr wrap="square"/>
          <a:p>
            <a:r>
              <a:rPr lang="en-US" sz="3600" spc="-20" dirty="0">
                <a:solidFill>
                  <a:srgbClr val="040E0C"/>
                </a:solidFill>
                <a:sym typeface="+mn-ea"/>
              </a:rPr>
              <a:t>2.   </a:t>
            </a:r>
            <a:r>
              <a:rPr sz="3600" spc="-20" dirty="0">
                <a:solidFill>
                  <a:srgbClr val="040E0C"/>
                </a:solidFill>
                <a:sym typeface="+mn-ea"/>
              </a:rPr>
              <a:t>LATAR</a:t>
            </a:r>
            <a:r>
              <a:rPr sz="3600" spc="-355" dirty="0">
                <a:solidFill>
                  <a:srgbClr val="040E0C"/>
                </a:solidFill>
                <a:sym typeface="+mn-ea"/>
              </a:rPr>
              <a:t> </a:t>
            </a:r>
            <a:r>
              <a:rPr sz="3600" spc="-40" dirty="0">
                <a:solidFill>
                  <a:srgbClr val="040E0C"/>
                </a:solidFill>
                <a:sym typeface="+mn-ea"/>
              </a:rPr>
              <a:t>BELAKANG</a:t>
            </a:r>
            <a:r>
              <a:rPr sz="3600" spc="-305" dirty="0">
                <a:solidFill>
                  <a:srgbClr val="040E0C"/>
                </a:solidFill>
                <a:sym typeface="+mn-ea"/>
              </a:rPr>
              <a:t> </a:t>
            </a:r>
            <a:r>
              <a:rPr sz="3600" dirty="0">
                <a:solidFill>
                  <a:srgbClr val="040E0C"/>
                </a:solidFill>
                <a:sym typeface="+mn-ea"/>
              </a:rPr>
              <a:t>DAN</a:t>
            </a:r>
            <a:r>
              <a:rPr sz="3600" spc="-260" dirty="0">
                <a:solidFill>
                  <a:srgbClr val="040E0C"/>
                </a:solidFill>
                <a:sym typeface="+mn-ea"/>
              </a:rPr>
              <a:t> </a:t>
            </a:r>
            <a:r>
              <a:rPr sz="3600" spc="-85" dirty="0">
                <a:solidFill>
                  <a:srgbClr val="040E0C"/>
                </a:solidFill>
                <a:sym typeface="+mn-ea"/>
              </a:rPr>
              <a:t>KONSEP</a:t>
            </a:r>
            <a:r>
              <a:rPr sz="3600" spc="-265" dirty="0">
                <a:solidFill>
                  <a:srgbClr val="040E0C"/>
                </a:solidFill>
                <a:sym typeface="+mn-ea"/>
              </a:rPr>
              <a:t> </a:t>
            </a:r>
            <a:r>
              <a:rPr sz="3600" spc="-254" dirty="0">
                <a:solidFill>
                  <a:srgbClr val="040E0C"/>
                </a:solidFill>
                <a:sym typeface="+mn-ea"/>
              </a:rPr>
              <a:t>INDEKS</a:t>
            </a:r>
            <a:r>
              <a:rPr sz="3600" spc="-185" dirty="0">
                <a:solidFill>
                  <a:srgbClr val="040E0C"/>
                </a:solidFill>
                <a:sym typeface="+mn-ea"/>
              </a:rPr>
              <a:t> </a:t>
            </a:r>
            <a:r>
              <a:rPr sz="3600" spc="-270" dirty="0">
                <a:solidFill>
                  <a:srgbClr val="040E0C"/>
                </a:solidFill>
                <a:sym typeface="+mn-ea"/>
              </a:rPr>
              <a:t>KEINSINYURAN</a:t>
            </a:r>
            <a:r>
              <a:rPr lang="en-US" sz="3600" spc="-270" dirty="0">
                <a:solidFill>
                  <a:srgbClr val="040E0C"/>
                </a:solidFill>
                <a:sym typeface="+mn-ea"/>
              </a:rPr>
              <a:t> PII</a:t>
            </a:r>
            <a:endParaRPr lang="en-US" sz="3600"/>
          </a:p>
        </p:txBody>
      </p:sp>
      <p:sp>
        <p:nvSpPr>
          <p:cNvPr id="4" name="Text Box 3"/>
          <p:cNvSpPr txBox="1"/>
          <p:nvPr/>
        </p:nvSpPr>
        <p:spPr>
          <a:xfrm>
            <a:off x="1927860" y="1490980"/>
            <a:ext cx="11788140" cy="830580"/>
          </a:xfrm>
          <a:prstGeom prst="rect">
            <a:avLst/>
          </a:prstGeom>
          <a:noFill/>
        </p:spPr>
        <p:txBody>
          <a:bodyPr wrap="square" rtlCol="0" anchor="t">
            <a:noAutofit/>
          </a:bodyPr>
          <a:p>
            <a:pPr>
              <a:lnSpc>
                <a:spcPct val="100000"/>
              </a:lnSpc>
              <a:spcBef>
                <a:spcPts val="100"/>
              </a:spcBef>
            </a:pPr>
            <a:r>
              <a:rPr sz="3200" b="1" spc="80" dirty="0">
                <a:solidFill>
                  <a:schemeClr val="tx1"/>
                </a:solidFill>
                <a:latin typeface="Arial MT"/>
                <a:cs typeface="Arial MT"/>
                <a:sym typeface="+mn-ea"/>
              </a:rPr>
              <a:t>Me</a:t>
            </a:r>
            <a:r>
              <a:rPr sz="3200" b="1" spc="229" dirty="0">
                <a:solidFill>
                  <a:schemeClr val="tx1"/>
                </a:solidFill>
                <a:latin typeface="Arial MT"/>
                <a:cs typeface="Arial MT"/>
                <a:sym typeface="+mn-ea"/>
              </a:rPr>
              <a:t>todologi</a:t>
            </a:r>
            <a:r>
              <a:rPr sz="3200" b="1" spc="80" dirty="0">
                <a:solidFill>
                  <a:schemeClr val="tx1"/>
                </a:solidFill>
                <a:latin typeface="Arial MT"/>
                <a:cs typeface="Arial MT"/>
                <a:sym typeface="+mn-ea"/>
              </a:rPr>
              <a:t> </a:t>
            </a:r>
            <a:r>
              <a:rPr sz="3200" b="1" spc="100" dirty="0">
                <a:solidFill>
                  <a:schemeClr val="tx1"/>
                </a:solidFill>
                <a:latin typeface="Arial MT"/>
                <a:cs typeface="Arial MT"/>
                <a:sym typeface="+mn-ea"/>
              </a:rPr>
              <a:t>Pengukuran</a:t>
            </a:r>
            <a:r>
              <a:rPr sz="3200" b="1" spc="85" dirty="0">
                <a:solidFill>
                  <a:schemeClr val="tx1"/>
                </a:solidFill>
                <a:latin typeface="Arial MT"/>
                <a:cs typeface="Arial MT"/>
                <a:sym typeface="+mn-ea"/>
              </a:rPr>
              <a:t> </a:t>
            </a:r>
            <a:r>
              <a:rPr sz="3200" b="1" spc="80" dirty="0">
                <a:solidFill>
                  <a:schemeClr val="tx1"/>
                </a:solidFill>
                <a:latin typeface="Arial MT"/>
                <a:cs typeface="Arial MT"/>
                <a:sym typeface="+mn-ea"/>
              </a:rPr>
              <a:t>Indeks </a:t>
            </a:r>
            <a:r>
              <a:rPr sz="3200" b="1" spc="95" dirty="0">
                <a:solidFill>
                  <a:schemeClr val="tx1"/>
                </a:solidFill>
                <a:latin typeface="Arial MT"/>
                <a:cs typeface="Arial MT"/>
                <a:sym typeface="+mn-ea"/>
              </a:rPr>
              <a:t>Keinsinyuran</a:t>
            </a:r>
            <a:r>
              <a:rPr sz="3200" b="1" spc="85" dirty="0">
                <a:solidFill>
                  <a:schemeClr val="tx1"/>
                </a:solidFill>
                <a:latin typeface="Arial MT"/>
                <a:cs typeface="Arial MT"/>
                <a:sym typeface="+mn-ea"/>
              </a:rPr>
              <a:t> </a:t>
            </a:r>
            <a:r>
              <a:rPr sz="3200" b="1" spc="-25" dirty="0">
                <a:solidFill>
                  <a:schemeClr val="tx1"/>
                </a:solidFill>
                <a:latin typeface="Arial MT"/>
                <a:cs typeface="Arial MT"/>
                <a:sym typeface="+mn-ea"/>
              </a:rPr>
              <a:t>PII</a:t>
            </a:r>
            <a:endParaRPr lang="en-US" sz="3200" b="1" spc="-25" dirty="0">
              <a:solidFill>
                <a:schemeClr val="tx1"/>
              </a:solidFill>
              <a:latin typeface="Arial MT"/>
              <a:cs typeface="Arial MT"/>
              <a:sym typeface="+mn-ea"/>
            </a:endParaRPr>
          </a:p>
        </p:txBody>
      </p:sp>
      <p:graphicFrame>
        <p:nvGraphicFramePr>
          <p:cNvPr id="5" name="Table 4"/>
          <p:cNvGraphicFramePr/>
          <p:nvPr/>
        </p:nvGraphicFramePr>
        <p:xfrm>
          <a:off x="1927860" y="2551430"/>
          <a:ext cx="14678660" cy="2070100"/>
        </p:xfrm>
        <a:graphic>
          <a:graphicData uri="http://schemas.openxmlformats.org/drawingml/2006/table">
            <a:tbl>
              <a:tblPr firstRow="1" bandRow="1">
                <a:tableStyleId>{5C22544A-7EE6-4342-B048-85BDC9FD1C3A}</a:tableStyleId>
              </a:tblPr>
              <a:tblGrid>
                <a:gridCol w="14678660"/>
              </a:tblGrid>
              <a:tr h="1035050">
                <a:tc>
                  <a:txBody>
                    <a:bodyPr/>
                    <a:p>
                      <a:pPr>
                        <a:buNone/>
                      </a:pPr>
                      <a:r>
                        <a:rPr lang="en-US" sz="4000">
                          <a:solidFill>
                            <a:schemeClr val="tx1"/>
                          </a:solidFill>
                          <a:sym typeface="+mn-ea"/>
                        </a:rPr>
                        <a:t>I.    INDIKATOR </a:t>
                      </a:r>
                      <a:endParaRPr lang="en-US" sz="4000">
                        <a:solidFill>
                          <a:schemeClr val="tx1"/>
                        </a:solidFill>
                        <a:sym typeface="+mn-ea"/>
                      </a:endParaRPr>
                    </a:p>
                  </a:txBody>
                  <a:tcPr anchor="ctr" anchorCtr="0">
                    <a:solidFill>
                      <a:schemeClr val="accent5">
                        <a:lumMod val="60000"/>
                        <a:lumOff val="40000"/>
                      </a:schemeClr>
                    </a:solidFill>
                  </a:tcPr>
                </a:tc>
              </a:tr>
              <a:tr h="1035050">
                <a:tc>
                  <a:txBody>
                    <a:bodyPr/>
                    <a:p>
                      <a:pPr algn="l">
                        <a:buNone/>
                      </a:pPr>
                      <a:r>
                        <a:rPr sz="2800" spc="80" dirty="0">
                          <a:solidFill>
                            <a:srgbClr val="FFFFFF"/>
                          </a:solidFill>
                          <a:latin typeface="Trebuchet MS" panose="020B0603020202020204"/>
                          <a:cs typeface="Trebuchet MS" panose="020B0603020202020204"/>
                          <a:sym typeface="+mn-ea"/>
                        </a:rPr>
                        <a:t>Indikator</a:t>
                      </a:r>
                      <a:r>
                        <a:rPr sz="2800" spc="25" dirty="0">
                          <a:solidFill>
                            <a:srgbClr val="FFFFFF"/>
                          </a:solidFill>
                          <a:latin typeface="Trebuchet MS" panose="020B0603020202020204"/>
                          <a:cs typeface="Trebuchet MS" panose="020B0603020202020204"/>
                          <a:sym typeface="+mn-ea"/>
                        </a:rPr>
                        <a:t> </a:t>
                      </a:r>
                      <a:r>
                        <a:rPr sz="2800" spc="200" dirty="0">
                          <a:solidFill>
                            <a:srgbClr val="FFFFFF"/>
                          </a:solidFill>
                          <a:latin typeface="Trebuchet MS" panose="020B0603020202020204"/>
                          <a:cs typeface="Trebuchet MS" panose="020B0603020202020204"/>
                          <a:sym typeface="+mn-ea"/>
                        </a:rPr>
                        <a:t>yang</a:t>
                      </a:r>
                      <a:r>
                        <a:rPr sz="2800" spc="30" dirty="0">
                          <a:solidFill>
                            <a:srgbClr val="FFFFFF"/>
                          </a:solidFill>
                          <a:latin typeface="Trebuchet MS" panose="020B0603020202020204"/>
                          <a:cs typeface="Trebuchet MS" panose="020B0603020202020204"/>
                          <a:sym typeface="+mn-ea"/>
                        </a:rPr>
                        <a:t> </a:t>
                      </a:r>
                      <a:r>
                        <a:rPr sz="2800" spc="145" dirty="0">
                          <a:solidFill>
                            <a:srgbClr val="FFFFFF"/>
                          </a:solidFill>
                          <a:latin typeface="Trebuchet MS" panose="020B0603020202020204"/>
                          <a:cs typeface="Trebuchet MS" panose="020B0603020202020204"/>
                          <a:sym typeface="+mn-ea"/>
                        </a:rPr>
                        <a:t>digunakan</a:t>
                      </a:r>
                      <a:r>
                        <a:rPr sz="2800" spc="30" dirty="0">
                          <a:solidFill>
                            <a:srgbClr val="FFFFFF"/>
                          </a:solidFill>
                          <a:latin typeface="Trebuchet MS" panose="020B0603020202020204"/>
                          <a:cs typeface="Trebuchet MS" panose="020B0603020202020204"/>
                          <a:sym typeface="+mn-ea"/>
                        </a:rPr>
                        <a:t> </a:t>
                      </a:r>
                      <a:r>
                        <a:rPr sz="2800" spc="300" dirty="0">
                          <a:solidFill>
                            <a:srgbClr val="FFFFFF"/>
                          </a:solidFill>
                          <a:latin typeface="Trebuchet MS" panose="020B0603020202020204"/>
                          <a:cs typeface="Trebuchet MS" panose="020B0603020202020204"/>
                          <a:sym typeface="+mn-ea"/>
                        </a:rPr>
                        <a:t>pada</a:t>
                      </a:r>
                      <a:r>
                        <a:rPr sz="2800" spc="25" dirty="0">
                          <a:solidFill>
                            <a:srgbClr val="FFFFFF"/>
                          </a:solidFill>
                          <a:latin typeface="Trebuchet MS" panose="020B0603020202020204"/>
                          <a:cs typeface="Trebuchet MS" panose="020B0603020202020204"/>
                          <a:sym typeface="+mn-ea"/>
                        </a:rPr>
                        <a:t> </a:t>
                      </a:r>
                      <a:r>
                        <a:rPr sz="2800" spc="80" dirty="0">
                          <a:solidFill>
                            <a:srgbClr val="FFFFFF"/>
                          </a:solidFill>
                          <a:latin typeface="Trebuchet MS" panose="020B0603020202020204"/>
                          <a:cs typeface="Trebuchet MS" panose="020B0603020202020204"/>
                          <a:sym typeface="+mn-ea"/>
                        </a:rPr>
                        <a:t>Indeks</a:t>
                      </a:r>
                      <a:r>
                        <a:rPr sz="2800" spc="30" dirty="0">
                          <a:solidFill>
                            <a:srgbClr val="FFFFFF"/>
                          </a:solidFill>
                          <a:latin typeface="Trebuchet MS" panose="020B0603020202020204"/>
                          <a:cs typeface="Trebuchet MS" panose="020B0603020202020204"/>
                          <a:sym typeface="+mn-ea"/>
                        </a:rPr>
                        <a:t> </a:t>
                      </a:r>
                      <a:r>
                        <a:rPr sz="2800" spc="55" dirty="0">
                          <a:solidFill>
                            <a:srgbClr val="FFFFFF"/>
                          </a:solidFill>
                          <a:latin typeface="Trebuchet MS" panose="020B0603020202020204"/>
                          <a:cs typeface="Trebuchet MS" panose="020B0603020202020204"/>
                          <a:sym typeface="+mn-ea"/>
                        </a:rPr>
                        <a:t>Keinsinyuran</a:t>
                      </a:r>
                      <a:r>
                        <a:rPr sz="2800" spc="30" dirty="0">
                          <a:solidFill>
                            <a:srgbClr val="FFFFFF"/>
                          </a:solidFill>
                          <a:latin typeface="Trebuchet MS" panose="020B0603020202020204"/>
                          <a:cs typeface="Trebuchet MS" panose="020B0603020202020204"/>
                          <a:sym typeface="+mn-ea"/>
                        </a:rPr>
                        <a:t> </a:t>
                      </a:r>
                      <a:r>
                        <a:rPr lang="en-US" sz="2800" spc="30" dirty="0">
                          <a:solidFill>
                            <a:srgbClr val="FFFFFF"/>
                          </a:solidFill>
                          <a:latin typeface="Trebuchet MS" panose="020B0603020202020204"/>
                          <a:cs typeface="Trebuchet MS" panose="020B0603020202020204"/>
                          <a:sym typeface="+mn-ea"/>
                        </a:rPr>
                        <a:t>PII </a:t>
                      </a:r>
                      <a:r>
                        <a:rPr sz="2800" spc="204" dirty="0">
                          <a:solidFill>
                            <a:srgbClr val="FFFFFF"/>
                          </a:solidFill>
                          <a:latin typeface="Trebuchet MS" panose="020B0603020202020204"/>
                          <a:cs typeface="Trebuchet MS" panose="020B0603020202020204"/>
                          <a:sym typeface="+mn-ea"/>
                        </a:rPr>
                        <a:t>adalah</a:t>
                      </a:r>
                      <a:r>
                        <a:rPr sz="2800" spc="25" dirty="0">
                          <a:solidFill>
                            <a:srgbClr val="FFFFFF"/>
                          </a:solidFill>
                          <a:latin typeface="Trebuchet MS" panose="020B0603020202020204"/>
                          <a:cs typeface="Trebuchet MS" panose="020B0603020202020204"/>
                          <a:sym typeface="+mn-ea"/>
                        </a:rPr>
                        <a:t> </a:t>
                      </a:r>
                      <a:r>
                        <a:rPr lang="en-US" altLang="en-US" sz="2800" b="1" spc="25" dirty="0">
                          <a:solidFill>
                            <a:srgbClr val="FF0000"/>
                          </a:solidFill>
                          <a:latin typeface="Trebuchet MS" panose="020B0603020202020204"/>
                          <a:cs typeface="Trebuchet MS" panose="020B0603020202020204"/>
                          <a:sym typeface="+mn-ea"/>
                        </a:rPr>
                        <a:t>Organisasi Perangkat Daerah</a:t>
                      </a:r>
                      <a:r>
                        <a:rPr lang="en-US" altLang="en-US" sz="2800" b="1" spc="85" dirty="0">
                          <a:solidFill>
                            <a:srgbClr val="FF0000"/>
                          </a:solidFill>
                          <a:latin typeface="Arial" panose="020B0604020202020204"/>
                          <a:cs typeface="Arial" panose="020B0604020202020204"/>
                          <a:sym typeface="+mn-ea"/>
                        </a:rPr>
                        <a:t> (OPD)</a:t>
                      </a:r>
                      <a:r>
                        <a:rPr lang="en-US" altLang="en-US" sz="2800" b="1" spc="85" dirty="0">
                          <a:solidFill>
                            <a:srgbClr val="FFFFFF"/>
                          </a:solidFill>
                          <a:latin typeface="Arial" panose="020B0604020202020204"/>
                          <a:cs typeface="Arial" panose="020B0604020202020204"/>
                          <a:sym typeface="+mn-ea"/>
                        </a:rPr>
                        <a:t> </a:t>
                      </a:r>
                      <a:r>
                        <a:rPr sz="2800" spc="200" dirty="0">
                          <a:solidFill>
                            <a:srgbClr val="FFFFFF"/>
                          </a:solidFill>
                          <a:latin typeface="Trebuchet MS" panose="020B0603020202020204"/>
                          <a:cs typeface="Trebuchet MS" panose="020B0603020202020204"/>
                          <a:sym typeface="+mn-ea"/>
                        </a:rPr>
                        <a:t>yang</a:t>
                      </a:r>
                      <a:r>
                        <a:rPr sz="2800" spc="-5" dirty="0">
                          <a:solidFill>
                            <a:srgbClr val="FFFFFF"/>
                          </a:solidFill>
                          <a:latin typeface="Trebuchet MS" panose="020B0603020202020204"/>
                          <a:cs typeface="Trebuchet MS" panose="020B0603020202020204"/>
                          <a:sym typeface="+mn-ea"/>
                        </a:rPr>
                        <a:t> </a:t>
                      </a:r>
                      <a:r>
                        <a:rPr sz="2800" spc="320" dirty="0">
                          <a:solidFill>
                            <a:srgbClr val="FFFFFF"/>
                          </a:solidFill>
                          <a:latin typeface="Trebuchet MS" panose="020B0603020202020204"/>
                          <a:cs typeface="Trebuchet MS" panose="020B0603020202020204"/>
                          <a:sym typeface="+mn-ea"/>
                        </a:rPr>
                        <a:t>ada</a:t>
                      </a:r>
                      <a:r>
                        <a:rPr sz="2800" dirty="0">
                          <a:solidFill>
                            <a:srgbClr val="FFFFFF"/>
                          </a:solidFill>
                          <a:latin typeface="Trebuchet MS" panose="020B0603020202020204"/>
                          <a:cs typeface="Trebuchet MS" panose="020B0603020202020204"/>
                          <a:sym typeface="+mn-ea"/>
                        </a:rPr>
                        <a:t> </a:t>
                      </a:r>
                      <a:r>
                        <a:rPr sz="2800" spc="114" dirty="0">
                          <a:solidFill>
                            <a:srgbClr val="FFFFFF"/>
                          </a:solidFill>
                          <a:latin typeface="Trebuchet MS" panose="020B0603020202020204"/>
                          <a:cs typeface="Trebuchet MS" panose="020B0603020202020204"/>
                          <a:sym typeface="+mn-ea"/>
                        </a:rPr>
                        <a:t>di</a:t>
                      </a:r>
                      <a:r>
                        <a:rPr sz="2800" spc="-5" dirty="0">
                          <a:solidFill>
                            <a:srgbClr val="FFFFFF"/>
                          </a:solidFill>
                          <a:latin typeface="Trebuchet MS" panose="020B0603020202020204"/>
                          <a:cs typeface="Trebuchet MS" panose="020B0603020202020204"/>
                          <a:sym typeface="+mn-ea"/>
                        </a:rPr>
                        <a:t> </a:t>
                      </a:r>
                      <a:r>
                        <a:rPr sz="2800" spc="70" dirty="0">
                          <a:solidFill>
                            <a:srgbClr val="FFFFFF"/>
                          </a:solidFill>
                          <a:latin typeface="Trebuchet MS" panose="020B0603020202020204"/>
                          <a:cs typeface="Trebuchet MS" panose="020B0603020202020204"/>
                          <a:sym typeface="+mn-ea"/>
                        </a:rPr>
                        <a:t>Pemerintah</a:t>
                      </a:r>
                      <a:r>
                        <a:rPr sz="2800" dirty="0">
                          <a:solidFill>
                            <a:srgbClr val="FFFFFF"/>
                          </a:solidFill>
                          <a:latin typeface="Trebuchet MS" panose="020B0603020202020204"/>
                          <a:cs typeface="Trebuchet MS" panose="020B0603020202020204"/>
                          <a:sym typeface="+mn-ea"/>
                        </a:rPr>
                        <a:t> </a:t>
                      </a:r>
                      <a:r>
                        <a:rPr sz="2800" spc="105" dirty="0">
                          <a:solidFill>
                            <a:srgbClr val="FFFFFF"/>
                          </a:solidFill>
                          <a:latin typeface="Trebuchet MS" panose="020B0603020202020204"/>
                          <a:cs typeface="Trebuchet MS" panose="020B0603020202020204"/>
                          <a:sym typeface="+mn-ea"/>
                        </a:rPr>
                        <a:t>Daerah,</a:t>
                      </a:r>
                      <a:r>
                        <a:rPr sz="2800" spc="-5" dirty="0">
                          <a:solidFill>
                            <a:srgbClr val="FFFFFF"/>
                          </a:solidFill>
                          <a:latin typeface="Trebuchet MS" panose="020B0603020202020204"/>
                          <a:cs typeface="Trebuchet MS" panose="020B0603020202020204"/>
                          <a:sym typeface="+mn-ea"/>
                        </a:rPr>
                        <a:t> </a:t>
                      </a:r>
                      <a:r>
                        <a:rPr sz="2800" spc="150" dirty="0">
                          <a:solidFill>
                            <a:srgbClr val="FFFFFF"/>
                          </a:solidFill>
                          <a:latin typeface="Trebuchet MS" panose="020B0603020202020204"/>
                          <a:cs typeface="Trebuchet MS" panose="020B0603020202020204"/>
                          <a:sym typeface="+mn-ea"/>
                        </a:rPr>
                        <a:t>baik</a:t>
                      </a:r>
                      <a:r>
                        <a:rPr sz="2800" dirty="0">
                          <a:solidFill>
                            <a:srgbClr val="FFFFFF"/>
                          </a:solidFill>
                          <a:latin typeface="Trebuchet MS" panose="020B0603020202020204"/>
                          <a:cs typeface="Trebuchet MS" panose="020B0603020202020204"/>
                          <a:sym typeface="+mn-ea"/>
                        </a:rPr>
                        <a:t> Provinsi,</a:t>
                      </a:r>
                      <a:r>
                        <a:rPr sz="2800" spc="-5" dirty="0">
                          <a:solidFill>
                            <a:srgbClr val="FFFFFF"/>
                          </a:solidFill>
                          <a:latin typeface="Trebuchet MS" panose="020B0603020202020204"/>
                          <a:cs typeface="Trebuchet MS" panose="020B0603020202020204"/>
                          <a:sym typeface="+mn-ea"/>
                        </a:rPr>
                        <a:t> </a:t>
                      </a:r>
                      <a:r>
                        <a:rPr sz="2800" spc="100" dirty="0">
                          <a:solidFill>
                            <a:srgbClr val="FFFFFF"/>
                          </a:solidFill>
                          <a:latin typeface="Trebuchet MS" panose="020B0603020202020204"/>
                          <a:cs typeface="Trebuchet MS" panose="020B0603020202020204"/>
                          <a:sym typeface="+mn-ea"/>
                        </a:rPr>
                        <a:t>Kabupaten,</a:t>
                      </a:r>
                      <a:r>
                        <a:rPr sz="2800" dirty="0">
                          <a:solidFill>
                            <a:srgbClr val="FFFFFF"/>
                          </a:solidFill>
                          <a:latin typeface="Trebuchet MS" panose="020B0603020202020204"/>
                          <a:cs typeface="Trebuchet MS" panose="020B0603020202020204"/>
                          <a:sym typeface="+mn-ea"/>
                        </a:rPr>
                        <a:t> </a:t>
                      </a:r>
                      <a:r>
                        <a:rPr sz="2800" spc="85" dirty="0">
                          <a:solidFill>
                            <a:srgbClr val="FFFFFF"/>
                          </a:solidFill>
                          <a:latin typeface="Trebuchet MS" panose="020B0603020202020204"/>
                          <a:cs typeface="Trebuchet MS" panose="020B0603020202020204"/>
                          <a:sym typeface="+mn-ea"/>
                        </a:rPr>
                        <a:t>maupun</a:t>
                      </a:r>
                      <a:r>
                        <a:rPr sz="2800" spc="-5" dirty="0">
                          <a:solidFill>
                            <a:srgbClr val="FFFFFF"/>
                          </a:solidFill>
                          <a:latin typeface="Trebuchet MS" panose="020B0603020202020204"/>
                          <a:cs typeface="Trebuchet MS" panose="020B0603020202020204"/>
                          <a:sym typeface="+mn-ea"/>
                        </a:rPr>
                        <a:t> </a:t>
                      </a:r>
                      <a:r>
                        <a:rPr sz="2800" spc="50" dirty="0">
                          <a:solidFill>
                            <a:srgbClr val="FFFFFF"/>
                          </a:solidFill>
                          <a:latin typeface="Trebuchet MS" panose="020B0603020202020204"/>
                          <a:cs typeface="Trebuchet MS" panose="020B0603020202020204"/>
                          <a:sym typeface="+mn-ea"/>
                        </a:rPr>
                        <a:t>Kota</a:t>
                      </a:r>
                      <a:r>
                        <a:rPr lang="en-US" sz="2800" spc="50" dirty="0">
                          <a:solidFill>
                            <a:srgbClr val="FFFFFF"/>
                          </a:solidFill>
                          <a:latin typeface="Trebuchet MS" panose="020B0603020202020204"/>
                          <a:cs typeface="Trebuchet MS" panose="020B0603020202020204"/>
                          <a:sym typeface="+mn-ea"/>
                        </a:rPr>
                        <a:t>;</a:t>
                      </a:r>
                      <a:r>
                        <a:rPr lang="en-US" altLang="en-US" sz="2800" spc="50" dirty="0">
                          <a:solidFill>
                            <a:srgbClr val="FFFFFF"/>
                          </a:solidFill>
                          <a:latin typeface="Trebuchet MS" panose="020B0603020202020204"/>
                          <a:cs typeface="Trebuchet MS" panose="020B0603020202020204"/>
                          <a:sym typeface="+mn-ea"/>
                        </a:rPr>
                        <a:t> yang dipilih secara selektif, 16 OPD untuk Provinsi dan 15 OPD masing-masing untuk Kabupaten dan Kota.</a:t>
                      </a:r>
                      <a:endParaRPr lang="en-US" sz="2800"/>
                    </a:p>
                  </a:txBody>
                  <a:tcPr anchor="t" anchorCtr="0">
                    <a:solidFill>
                      <a:schemeClr val="accent1">
                        <a:lumMod val="60000"/>
                        <a:lumOff val="40000"/>
                      </a:schemeClr>
                    </a:solidFill>
                  </a:tcPr>
                </a:tc>
              </a:tr>
            </a:tbl>
          </a:graphicData>
        </a:graphic>
      </p:graphicFrame>
      <p:graphicFrame>
        <p:nvGraphicFramePr>
          <p:cNvPr id="6" name="Table 5"/>
          <p:cNvGraphicFramePr/>
          <p:nvPr/>
        </p:nvGraphicFramePr>
        <p:xfrm>
          <a:off x="3205480" y="5905500"/>
          <a:ext cx="11958320" cy="1645920"/>
        </p:xfrm>
        <a:graphic>
          <a:graphicData uri="http://schemas.openxmlformats.org/drawingml/2006/table">
            <a:tbl>
              <a:tblPr firstRow="1" bandRow="1">
                <a:tableStyleId>{5C22544A-7EE6-4342-B048-85BDC9FD1C3A}</a:tableStyleId>
              </a:tblPr>
              <a:tblGrid>
                <a:gridCol w="11958320"/>
              </a:tblGrid>
              <a:tr h="381000">
                <a:tc>
                  <a:txBody>
                    <a:bodyPr/>
                    <a:p>
                      <a:pPr>
                        <a:buNone/>
                      </a:pPr>
                      <a:r>
                        <a:rPr lang="en-US" sz="4000">
                          <a:sym typeface="+mn-ea"/>
                        </a:rPr>
                        <a:t>II.     ASPEK </a:t>
                      </a:r>
                      <a:endParaRPr lang="en-US" sz="4000"/>
                    </a:p>
                  </a:txBody>
                  <a:tcPr/>
                </a:tc>
              </a:tr>
              <a:tr h="381000">
                <a:tc>
                  <a:txBody>
                    <a:bodyPr/>
                    <a:p>
                      <a:pPr>
                        <a:buNone/>
                      </a:pPr>
                      <a:r>
                        <a:rPr sz="2800" b="1" spc="235" dirty="0">
                          <a:solidFill>
                            <a:schemeClr val="tx1"/>
                          </a:solidFill>
                          <a:latin typeface="Trebuchet MS" panose="020B0603020202020204"/>
                          <a:cs typeface="Trebuchet MS" panose="020B0603020202020204"/>
                          <a:sym typeface="+mn-ea"/>
                        </a:rPr>
                        <a:t>Ada</a:t>
                      </a:r>
                      <a:r>
                        <a:rPr sz="2800" b="1" spc="10" dirty="0">
                          <a:solidFill>
                            <a:schemeClr val="tx1"/>
                          </a:solidFill>
                          <a:latin typeface="Trebuchet MS" panose="020B0603020202020204"/>
                          <a:cs typeface="Trebuchet MS" panose="020B0603020202020204"/>
                          <a:sym typeface="+mn-ea"/>
                        </a:rPr>
                        <a:t> </a:t>
                      </a:r>
                      <a:r>
                        <a:rPr sz="2800" b="1" spc="225" dirty="0">
                          <a:solidFill>
                            <a:schemeClr val="tx1"/>
                          </a:solidFill>
                          <a:latin typeface="Trebuchet MS" panose="020B0603020202020204"/>
                          <a:cs typeface="Trebuchet MS" panose="020B0603020202020204"/>
                          <a:sym typeface="+mn-ea"/>
                        </a:rPr>
                        <a:t>4</a:t>
                      </a:r>
                      <a:r>
                        <a:rPr sz="2800" b="1" spc="15" dirty="0">
                          <a:solidFill>
                            <a:schemeClr val="tx1"/>
                          </a:solidFill>
                          <a:latin typeface="Trebuchet MS" panose="020B0603020202020204"/>
                          <a:cs typeface="Trebuchet MS" panose="020B0603020202020204"/>
                          <a:sym typeface="+mn-ea"/>
                        </a:rPr>
                        <a:t> </a:t>
                      </a:r>
                      <a:r>
                        <a:rPr sz="2800" b="1" spc="110" dirty="0">
                          <a:solidFill>
                            <a:schemeClr val="tx1"/>
                          </a:solidFill>
                          <a:latin typeface="Trebuchet MS" panose="020B0603020202020204"/>
                          <a:cs typeface="Trebuchet MS" panose="020B0603020202020204"/>
                          <a:sym typeface="+mn-ea"/>
                        </a:rPr>
                        <a:t>Aspek</a:t>
                      </a:r>
                      <a:r>
                        <a:rPr sz="2800" b="1" spc="10" dirty="0">
                          <a:solidFill>
                            <a:schemeClr val="tx1"/>
                          </a:solidFill>
                          <a:latin typeface="Trebuchet MS" panose="020B0603020202020204"/>
                          <a:cs typeface="Trebuchet MS" panose="020B0603020202020204"/>
                          <a:sym typeface="+mn-ea"/>
                        </a:rPr>
                        <a:t> </a:t>
                      </a:r>
                      <a:r>
                        <a:rPr sz="2800" b="1" spc="70" dirty="0">
                          <a:solidFill>
                            <a:schemeClr val="tx1"/>
                          </a:solidFill>
                          <a:latin typeface="Trebuchet MS" panose="020B0603020202020204"/>
                          <a:cs typeface="Trebuchet MS" panose="020B0603020202020204"/>
                          <a:sym typeface="+mn-ea"/>
                        </a:rPr>
                        <a:t>seperti</a:t>
                      </a:r>
                      <a:r>
                        <a:rPr sz="2800" b="1" spc="15" dirty="0">
                          <a:solidFill>
                            <a:schemeClr val="tx1"/>
                          </a:solidFill>
                          <a:latin typeface="Trebuchet MS" panose="020B0603020202020204"/>
                          <a:cs typeface="Trebuchet MS" panose="020B0603020202020204"/>
                          <a:sym typeface="+mn-ea"/>
                        </a:rPr>
                        <a:t> </a:t>
                      </a:r>
                      <a:r>
                        <a:rPr sz="2800" b="1" spc="300" dirty="0">
                          <a:solidFill>
                            <a:schemeClr val="tx1"/>
                          </a:solidFill>
                          <a:latin typeface="Trebuchet MS" panose="020B0603020202020204"/>
                          <a:cs typeface="Trebuchet MS" panose="020B0603020202020204"/>
                          <a:sym typeface="+mn-ea"/>
                        </a:rPr>
                        <a:t>pada</a:t>
                      </a:r>
                      <a:r>
                        <a:rPr sz="2800" b="1" spc="15" dirty="0">
                          <a:solidFill>
                            <a:schemeClr val="tx1"/>
                          </a:solidFill>
                          <a:latin typeface="Trebuchet MS" panose="020B0603020202020204"/>
                          <a:cs typeface="Trebuchet MS" panose="020B0603020202020204"/>
                          <a:sym typeface="+mn-ea"/>
                        </a:rPr>
                        <a:t> </a:t>
                      </a:r>
                      <a:r>
                        <a:rPr sz="2800" b="1" spc="65" dirty="0">
                          <a:solidFill>
                            <a:schemeClr val="tx1"/>
                          </a:solidFill>
                          <a:latin typeface="Trebuchet MS" panose="020B0603020202020204"/>
                          <a:cs typeface="Trebuchet MS" panose="020B0603020202020204"/>
                          <a:sym typeface="+mn-ea"/>
                        </a:rPr>
                        <a:t>slide</a:t>
                      </a:r>
                      <a:r>
                        <a:rPr sz="2800" b="1" spc="10" dirty="0">
                          <a:solidFill>
                            <a:schemeClr val="tx1"/>
                          </a:solidFill>
                          <a:latin typeface="Trebuchet MS" panose="020B0603020202020204"/>
                          <a:cs typeface="Trebuchet MS" panose="020B0603020202020204"/>
                          <a:sym typeface="+mn-ea"/>
                        </a:rPr>
                        <a:t> </a:t>
                      </a:r>
                      <a:r>
                        <a:rPr lang="en-US" sz="2800" b="1" spc="10" dirty="0">
                          <a:solidFill>
                            <a:schemeClr val="tx1"/>
                          </a:solidFill>
                          <a:latin typeface="Trebuchet MS" panose="020B0603020202020204"/>
                          <a:cs typeface="Trebuchet MS" panose="020B0603020202020204"/>
                          <a:sym typeface="+mn-ea"/>
                        </a:rPr>
                        <a:t>berikut </a:t>
                      </a:r>
                      <a:r>
                        <a:rPr sz="2800" b="1" spc="200" dirty="0">
                          <a:solidFill>
                            <a:schemeClr val="tx1"/>
                          </a:solidFill>
                          <a:latin typeface="Trebuchet MS" panose="020B0603020202020204"/>
                          <a:cs typeface="Trebuchet MS" panose="020B0603020202020204"/>
                          <a:sym typeface="+mn-ea"/>
                        </a:rPr>
                        <a:t>yang</a:t>
                      </a:r>
                      <a:r>
                        <a:rPr sz="2800" b="1" spc="15" dirty="0">
                          <a:solidFill>
                            <a:schemeClr val="tx1"/>
                          </a:solidFill>
                          <a:latin typeface="Trebuchet MS" panose="020B0603020202020204"/>
                          <a:cs typeface="Trebuchet MS" panose="020B0603020202020204"/>
                          <a:sym typeface="+mn-ea"/>
                        </a:rPr>
                        <a:t> </a:t>
                      </a:r>
                      <a:r>
                        <a:rPr sz="2800" b="1" spc="145" dirty="0">
                          <a:solidFill>
                            <a:schemeClr val="tx1"/>
                          </a:solidFill>
                          <a:latin typeface="Trebuchet MS" panose="020B0603020202020204"/>
                          <a:cs typeface="Trebuchet MS" panose="020B0603020202020204"/>
                          <a:sym typeface="+mn-ea"/>
                        </a:rPr>
                        <a:t>digunakan</a:t>
                      </a:r>
                      <a:r>
                        <a:rPr sz="2800" b="1" spc="10" dirty="0">
                          <a:solidFill>
                            <a:schemeClr val="tx1"/>
                          </a:solidFill>
                          <a:latin typeface="Trebuchet MS" panose="020B0603020202020204"/>
                          <a:cs typeface="Trebuchet MS" panose="020B0603020202020204"/>
                          <a:sym typeface="+mn-ea"/>
                        </a:rPr>
                        <a:t> </a:t>
                      </a:r>
                      <a:r>
                        <a:rPr sz="2800" b="1" spc="300" dirty="0">
                          <a:solidFill>
                            <a:schemeClr val="tx1"/>
                          </a:solidFill>
                          <a:latin typeface="Trebuchet MS" panose="020B0603020202020204"/>
                          <a:cs typeface="Trebuchet MS" panose="020B0603020202020204"/>
                          <a:sym typeface="+mn-ea"/>
                        </a:rPr>
                        <a:t>pada</a:t>
                      </a:r>
                      <a:r>
                        <a:rPr sz="2800" b="1" spc="15" dirty="0">
                          <a:solidFill>
                            <a:schemeClr val="tx1"/>
                          </a:solidFill>
                          <a:latin typeface="Trebuchet MS" panose="020B0603020202020204"/>
                          <a:cs typeface="Trebuchet MS" panose="020B0603020202020204"/>
                          <a:sym typeface="+mn-ea"/>
                        </a:rPr>
                        <a:t> </a:t>
                      </a:r>
                      <a:r>
                        <a:rPr sz="2800" b="1" spc="80" dirty="0">
                          <a:solidFill>
                            <a:schemeClr val="tx1"/>
                          </a:solidFill>
                          <a:latin typeface="Trebuchet MS" panose="020B0603020202020204"/>
                          <a:cs typeface="Trebuchet MS" panose="020B0603020202020204"/>
                          <a:sym typeface="+mn-ea"/>
                        </a:rPr>
                        <a:t>Indeks</a:t>
                      </a:r>
                      <a:r>
                        <a:rPr sz="2800" b="1" spc="15" dirty="0">
                          <a:solidFill>
                            <a:schemeClr val="tx1"/>
                          </a:solidFill>
                          <a:latin typeface="Trebuchet MS" panose="020B0603020202020204"/>
                          <a:cs typeface="Trebuchet MS" panose="020B0603020202020204"/>
                          <a:sym typeface="+mn-ea"/>
                        </a:rPr>
                        <a:t> </a:t>
                      </a:r>
                      <a:r>
                        <a:rPr sz="2800" b="1" spc="-10" dirty="0">
                          <a:solidFill>
                            <a:schemeClr val="tx1"/>
                          </a:solidFill>
                          <a:latin typeface="Trebuchet MS" panose="020B0603020202020204"/>
                          <a:cs typeface="Trebuchet MS" panose="020B0603020202020204"/>
                          <a:sym typeface="+mn-ea"/>
                        </a:rPr>
                        <a:t>Keinsinyuran</a:t>
                      </a:r>
                      <a:r>
                        <a:rPr lang="en-US" sz="2800" b="1" spc="-10" dirty="0">
                          <a:solidFill>
                            <a:schemeClr val="tx1"/>
                          </a:solidFill>
                          <a:latin typeface="Trebuchet MS" panose="020B0603020202020204"/>
                          <a:cs typeface="Trebuchet MS" panose="020B0603020202020204"/>
                          <a:sym typeface="+mn-ea"/>
                        </a:rPr>
                        <a:t> PII</a:t>
                      </a:r>
                      <a:r>
                        <a:rPr sz="2800" b="1" spc="-10" dirty="0">
                          <a:solidFill>
                            <a:schemeClr val="tx1"/>
                          </a:solidFill>
                          <a:latin typeface="Trebuchet MS" panose="020B0603020202020204"/>
                          <a:cs typeface="Trebuchet MS" panose="020B0603020202020204"/>
                          <a:sym typeface="+mn-ea"/>
                        </a:rPr>
                        <a:t>.</a:t>
                      </a:r>
                      <a:endParaRPr lang="en-US" sz="2800" b="1">
                        <a:solidFill>
                          <a:schemeClr val="tx1"/>
                        </a:solidFill>
                        <a:latin typeface="Trebuchet MS" panose="020B0603020202020204"/>
                        <a:cs typeface="Trebuchet MS" panose="020B0603020202020204"/>
                      </a:endParaRPr>
                    </a:p>
                  </a:txBody>
                  <a:tcPr/>
                </a:tc>
              </a:tr>
            </a:tbl>
          </a:graphicData>
        </a:graphic>
      </p:graphicFrame>
      <p:graphicFrame>
        <p:nvGraphicFramePr>
          <p:cNvPr id="7" name="Table 6"/>
          <p:cNvGraphicFramePr/>
          <p:nvPr/>
        </p:nvGraphicFramePr>
        <p:xfrm>
          <a:off x="3780790" y="8039100"/>
          <a:ext cx="10773410" cy="1212850"/>
        </p:xfrm>
        <a:graphic>
          <a:graphicData uri="http://schemas.openxmlformats.org/drawingml/2006/table">
            <a:tbl>
              <a:tblPr firstRow="1" bandRow="1">
                <a:tableStyleId>{5C22544A-7EE6-4342-B048-85BDC9FD1C3A}</a:tableStyleId>
              </a:tblPr>
              <a:tblGrid>
                <a:gridCol w="10773410"/>
              </a:tblGrid>
              <a:tr h="594360">
                <a:tc>
                  <a:txBody>
                    <a:bodyPr/>
                    <a:p>
                      <a:pPr>
                        <a:buNone/>
                      </a:pPr>
                      <a:r>
                        <a:rPr lang="en-US" sz="4000">
                          <a:solidFill>
                            <a:srgbClr val="C00000"/>
                          </a:solidFill>
                          <a:sym typeface="+mn-ea"/>
                        </a:rPr>
                        <a:t>III.     PARAMETER </a:t>
                      </a:r>
                      <a:endParaRPr lang="en-US" sz="4000">
                        <a:solidFill>
                          <a:srgbClr val="C00000"/>
                        </a:solidFill>
                        <a:sym typeface="+mn-ea"/>
                      </a:endParaRPr>
                    </a:p>
                  </a:txBody>
                  <a:tcPr>
                    <a:solidFill>
                      <a:schemeClr val="accent4">
                        <a:lumMod val="60000"/>
                        <a:lumOff val="40000"/>
                      </a:schemeClr>
                    </a:solidFill>
                  </a:tcPr>
                </a:tc>
              </a:tr>
              <a:tr h="618490">
                <a:tc>
                  <a:txBody>
                    <a:bodyPr/>
                    <a:p>
                      <a:pPr algn="l">
                        <a:buNone/>
                      </a:pPr>
                      <a:r>
                        <a:rPr lang="en-US" sz="2800" b="1">
                          <a:solidFill>
                            <a:schemeClr val="tx1"/>
                          </a:solidFill>
                        </a:rPr>
                        <a:t>Ada 9 Parameter untuk 4 Aspek Pengukuran Indeks Keinsinyuran PII.</a:t>
                      </a:r>
                      <a:endParaRPr lang="en-US" sz="2800" b="1">
                        <a:solidFill>
                          <a:schemeClr val="tx1"/>
                        </a:solidFill>
                      </a:endParaRPr>
                    </a:p>
                  </a:txBody>
                  <a:tcPr anchor="ctr" anchorCtr="0"/>
                </a:tc>
              </a:tr>
            </a:tbl>
          </a:graphicData>
        </a:graphic>
      </p:graphicFrame>
    </p:spTree>
  </p:cSld>
  <p:clrMapOvr>
    <a:masterClrMapping/>
  </p:clrMapOvr>
</p:sld>
</file>

<file path=ppt/tags/tag1.xml><?xml version="1.0" encoding="utf-8"?>
<p:tagLst xmlns:p="http://schemas.openxmlformats.org/presentationml/2006/main">
  <p:tag name="TABLE_ENDDRAG_ORIGIN_RECT" val="1220*616"/>
  <p:tag name="TABLE_ENDDRAG_RECT" val="93*178*1220*616"/>
</p:tagLst>
</file>

<file path=ppt/tags/tag10.xml><?xml version="1.0" encoding="utf-8"?>
<p:tagLst xmlns:p="http://schemas.openxmlformats.org/presentationml/2006/main">
  <p:tag name="KSO_WM_UNIT_INDEX" val="2"/>
  <p:tag name="KSO_WM_UNIT_TYPE" val="f"/>
  <p:tag name="KSO_WM_BEAUTIFY_FLAG" val="#wm#"/>
  <p:tag name="KSO_WM_UNIT_SUBTYPE" val="a"/>
</p:tagLst>
</file>

<file path=ppt/tags/tag11.xml><?xml version="1.0" encoding="utf-8"?>
<p:tagLst xmlns:p="http://schemas.openxmlformats.org/presentationml/2006/main">
  <p:tag name="KSO_WM_UNIT_INDEX" val="4"/>
  <p:tag name="KSO_WM_UNIT_TYPE" val="j"/>
  <p:tag name="KSO_WM_BEAUTIFY_FLAG" val="#wm#"/>
</p:tagLst>
</file>

<file path=ppt/tags/tag12.xml><?xml version="1.0" encoding="utf-8"?>
<p:tagLst xmlns:p="http://schemas.openxmlformats.org/presentationml/2006/main">
  <p:tag name="KSO_WM_UNIT_INDEX" val="3"/>
  <p:tag name="KSO_WM_UNIT_TYPE" val="f"/>
  <p:tag name="KSO_WM_UNIT_SUBTYPE" val="a"/>
  <p:tag name="KSO_WM_BEAUTIFY_FLAG" val="#wm#"/>
</p:tagLst>
</file>

<file path=ppt/tags/tag13.xml><?xml version="1.0" encoding="utf-8"?>
<p:tagLst xmlns:p="http://schemas.openxmlformats.org/presentationml/2006/main">
  <p:tag name="KSO_WM_SLIDE_TYPE" val="text"/>
  <p:tag name="KSO_WM_BEAUTIFY_FLAG" val="#wm#"/>
</p:tagLst>
</file>

<file path=ppt/tags/tag1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8229_1*l_h_a*1_1_1"/>
  <p:tag name="KSO_WM_TEMPLATE_CATEGORY" val="diagram"/>
  <p:tag name="KSO_WM_TEMPLATE_INDEX" val="20238229"/>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Title"/>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8229_1*l_h_a*1_2_1"/>
  <p:tag name="KSO_WM_TEMPLATE_CATEGORY" val="diagram"/>
  <p:tag name="KSO_WM_TEMPLATE_INDEX" val="20238229"/>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Title"/>
  <p:tag name="KSO_WM_UNIT_FILL_TYPE" val="1"/>
  <p:tag name="KSO_WM_UNIT_FILL_FORE_SCHEMECOLOR_INDEX" val="5"/>
  <p:tag name="KSO_WM_UNIT_FILL_FORE_SCHEMECOLOR_INDEX_BRIGHTNESS" val="0"/>
  <p:tag name="KSO_WM_UNIT_TEXT_FILL_FORE_SCHEMECOLOR_INDEX" val="1"/>
  <p:tag name="KSO_WM_UNIT_TEXT_FILL_TYPE" val="1"/>
  <p:tag name="KSO_WM_DIAGRAM_USE_COLOR_VALUE" val="{&quot;color_scheme&quot;:1,&quot;color_type&quot;:1,&quot;theme_color_indexes&quot;:[]}"/>
</p:tagLst>
</file>

<file path=ppt/tags/tag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8229_1*l_h_i*1_2_3"/>
  <p:tag name="KSO_WM_TEMPLATE_CATEGORY" val="diagram"/>
  <p:tag name="KSO_WM_TEMPLATE_INDEX" val="2023822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3"/>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8229_1*l_h_i*1_3_3"/>
  <p:tag name="KSO_WM_TEMPLATE_CATEGORY" val="diagram"/>
  <p:tag name="KSO_WM_TEMPLATE_INDEX" val="20238229"/>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3"/>
  <p:tag name="KSO_WM_DIAGRAM_MAX_ITEMCNT" val="6"/>
  <p:tag name="KSO_WM_DIAGRAM_MIN_ITEMCNT" val="3"/>
  <p:tag name="KSO_WM_DIAGRAM_VIRTUALLY_FRAME" val="{&quot;height&quot;:524.0749606299212,&quot;left&quot;:31.07503937007873,&quot;top&quot;:140.97503937007872,&quot;width&quot;:947.6749606299212}"/>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DIAGRAM_USE_COLOR_VALUE" val="{&quot;color_scheme&quot;:1,&quot;color_type&quot;:1,&quot;theme_color_indexes&quot;:[]}"/>
</p:tagLst>
</file>

<file path=ppt/tags/tag18.xml><?xml version="1.0" encoding="utf-8"?>
<p:tagLst xmlns:p="http://schemas.openxmlformats.org/presentationml/2006/main">
  <p:tag name="resource_record_key" val="{&quot;70&quot;:[3319356]}"/>
</p:tagLst>
</file>

<file path=ppt/tags/tag2.xml><?xml version="1.0" encoding="utf-8"?>
<p:tagLst xmlns:p="http://schemas.openxmlformats.org/presentationml/2006/main">
  <p:tag name="TABLE_ENDDRAG_ORIGIN_RECT" val="1174*482"/>
  <p:tag name="TABLE_ENDDRAG_RECT" val="155*298*1174*482"/>
</p:tagLst>
</file>

<file path=ppt/tags/tag3.xml><?xml version="1.0" encoding="utf-8"?>
<p:tagLst xmlns:p="http://schemas.openxmlformats.org/presentationml/2006/main">
  <p:tag name="TABLE_ENDDRAG_ORIGIN_RECT" val="1313*594"/>
  <p:tag name="TABLE_ENDDRAG_RECT" val="65*178*1313*594"/>
</p:tagLst>
</file>

<file path=ppt/tags/tag4.xml><?xml version="1.0" encoding="utf-8"?>
<p:tagLst xmlns:p="http://schemas.openxmlformats.org/presentationml/2006/main">
  <p:tag name="TABLE_ENDDRAG_ORIGIN_RECT" val="1313*594"/>
  <p:tag name="TABLE_ENDDRAG_RECT" val="65*178*1313*594"/>
</p:tagLst>
</file>

<file path=ppt/tags/tag5.xml><?xml version="1.0" encoding="utf-8"?>
<p:tagLst xmlns:p="http://schemas.openxmlformats.org/presentationml/2006/main">
  <p:tag name="TABLE_ENDDRAG_ORIGIN_RECT" val="1313*594"/>
  <p:tag name="TABLE_ENDDRAG_RECT" val="65*178*1313*594"/>
</p:tagLst>
</file>

<file path=ppt/tags/tag6.xml><?xml version="1.0" encoding="utf-8"?>
<p:tagLst xmlns:p="http://schemas.openxmlformats.org/presentationml/2006/main">
  <p:tag name="TABLE_ENDDRAG_ORIGIN_RECT" val="1004*347"/>
  <p:tag name="TABLE_ENDDRAG_RECT" val="204*300*1004*347"/>
</p:tagLst>
</file>

<file path=ppt/tags/tag7.xml><?xml version="1.0" encoding="utf-8"?>
<p:tagLst xmlns:p="http://schemas.openxmlformats.org/presentationml/2006/main">
  <p:tag name="KSO_WM_UNIT_INDEX" val="1"/>
  <p:tag name="KSO_WM_UNIT_TYPE" val="j"/>
  <p:tag name="KSO_WM_BEAUTIFY_FLAG" val="#wm#"/>
</p:tagLst>
</file>

<file path=ppt/tags/tag8.xml><?xml version="1.0" encoding="utf-8"?>
<p:tagLst xmlns:p="http://schemas.openxmlformats.org/presentationml/2006/main">
  <p:tag name="KSO_WM_UNIT_INDEX" val="3"/>
  <p:tag name="KSO_WM_UNIT_TYPE" val="f"/>
  <p:tag name="KSO_WM_BEAUTIFY_FLAG" val="#wm#"/>
  <p:tag name="KSO_WM_UNIT_SUBTYPE" val="a"/>
  <p:tag name="SlideZOrder" val="2"/>
  <p:tag name="KSO_WM_SHAPE_PLACEHOLDEROBJECT" val="1"/>
</p:tagLst>
</file>

<file path=ppt/tags/tag9.xml><?xml version="1.0" encoding="utf-8"?>
<p:tagLst xmlns:p="http://schemas.openxmlformats.org/presentationml/2006/main">
  <p:tag name="TABLE_ENDDRAG_ORIGIN_RECT" val="1208*234"/>
  <p:tag name="TABLE_ENDDRAG_RECT" val="107*495*1208*234"/>
</p:tagLst>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19986</Words>
  <Application>WPS Presentation</Application>
  <PresentationFormat>On-screen Show (4:3)</PresentationFormat>
  <Paragraphs>653</Paragraphs>
  <Slides>40</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40</vt:i4>
      </vt:variant>
    </vt:vector>
  </HeadingPairs>
  <TitlesOfParts>
    <vt:vector size="56" baseType="lpstr">
      <vt:lpstr>Arial</vt:lpstr>
      <vt:lpstr>SimSun</vt:lpstr>
      <vt:lpstr>Wingdings</vt:lpstr>
      <vt:lpstr>Verdana</vt:lpstr>
      <vt:lpstr>Trebuchet MS</vt:lpstr>
      <vt:lpstr>Arial MT</vt:lpstr>
      <vt:lpstr>Arial Narrow</vt:lpstr>
      <vt:lpstr>Microsoft JhengHei UI</vt:lpstr>
      <vt:lpstr>Arial</vt:lpstr>
      <vt:lpstr>Microsoft YaHei</vt:lpstr>
      <vt:lpstr>Arial Unicode MS</vt:lpstr>
      <vt:lpstr>Calibri</vt:lpstr>
      <vt:lpstr>Calibri</vt:lpstr>
      <vt:lpstr>Times New Roman</vt:lpstr>
      <vt:lpstr>Wingdings</vt:lpstr>
      <vt:lpstr>Office Theme</vt:lpstr>
      <vt:lpstr>SOSIALISASI TIM AD HOC KEPADA  CALON ANGGOTA DEWAN ASESOR </vt:lpstr>
      <vt:lpstr>Daftar Isi</vt:lpstr>
      <vt:lpstr>1.   SUSUNAN TIM PELAKSANA PENYUSUN PEDOMAN KERJA DAN PENGUKURAN INDEKS KEINSINYURAN PII  (SK PP PII Nomor: 004/KPP-PII/I/2026)</vt:lpstr>
      <vt:lpstr>2.    LATAR BELAKANG DAN KONSEP INDEKS KEINSINYURAN PII</vt:lpstr>
      <vt:lpstr>2.   LATAR BELAKANG DAN KONSEP  INDEKS  KEINSINYURAN PII</vt:lpstr>
      <vt:lpstr>2.    LATAR BELAKANG DAN KONSEP  INDEKS KEINSINYURAN PII</vt:lpstr>
      <vt:lpstr>2.     LATAR BELAKANG DAN KONSEP        INDEKS KEINSINYURAN PII</vt:lpstr>
      <vt:lpstr>  Metodologi Pengukuran Indeks Keinsinyuran PII</vt:lpstr>
      <vt:lpstr>2.   LATAR BELAKANG DAN KONSEP INDEKS KEINSINYURAN PII</vt:lpstr>
      <vt:lpstr>2.   LATAR BELAKANG DAN KONSEP INDEKS KEINSINYURAN PII</vt:lpstr>
      <vt:lpstr>2.    LATAR BELAKANG DAN KONSEP INDEKS KEINSINYURAN PII</vt:lpstr>
      <vt:lpstr> 2.     LATAR BELAKANG DAN KONSEP INDEKS KEINSINYURAN PII</vt:lpstr>
      <vt:lpstr> 2.     LATAR BELAKANG DAN KONSEP INDEKS KEINSINYURAN PII</vt:lpstr>
      <vt:lpstr>2.      LATAR BELAKANG DAN KONSEP INDEKS KEINSINYURAN PII</vt:lpstr>
      <vt:lpstr>2.   LATAR BELAKANG DAN KONSEP INDEKS KEINSINYURAN PII</vt:lpstr>
      <vt:lpstr>2.      LATAR BELAKANG DAN KONSEP INDEKS KEINSINYURAN</vt:lpstr>
      <vt:lpstr>3.     HASIL DAN MANFAAT</vt:lpstr>
      <vt:lpstr>      Penghargaan Keinsinyuran PII</vt:lpstr>
      <vt:lpstr> 3.    HASIL DAN MANFAAT</vt:lpstr>
      <vt:lpstr>  </vt:lpstr>
      <vt:lpstr>   </vt:lpstr>
      <vt:lpstr>   </vt:lpstr>
      <vt:lpstr>PowerPoint 演示文稿</vt:lpstr>
      <vt:lpstr>Contoh Respons Positif Dari Kepala Daerah Pada Pengukuran Indeks Keinsinyuran PII</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METODE DAN ORGANISASI PELAKSANAAN       Organisasi Pelaksanaan </vt:lpstr>
      <vt:lpstr>4.  4.   METODE DAN ORGANISASI PELAKSANAAN            Organisasi Pelaksanaan             </vt:lpstr>
      <vt:lpstr>4.   METODE DAN ORGANISASI PELAKSANAAN       Organisasi Pelaksanaan </vt:lpstr>
      <vt:lpstr>5.   PERAN PII </vt:lpstr>
      <vt:lpstr>6.    KESIMPULAN</vt:lpstr>
      <vt:lpstr>MOHON SARAN DAN DUKUNGAN   BAPAK/IBU CALON  ANGGOTA DEWAN ASESOR PII  DI SELURUH INDONESIA</vt:lpstr>
      <vt:lpstr>Terima kasih atas kesediaan  Bapak/Ibu Calon  Anggota Dewan Asesor PII  untuk menghadiri Sosialisasi  Pengukuran Indeks Keinsinyuran PII</vt:lpstr>
      <vt:lpstr>LANJUT KE BAGIAN KEDUA   saya persilahkan kepada:    Bapak Ir. M. Yanuar J. Purwanto, Ph.D., IPU, ASEAN Eng.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AUDIENSI PENGURUSPERSATUAN INSINYUR INDONESIA DENGAN BUPATI ROKAN HULU</dc:title>
  <dc:creator>Fadhila Khoirunissa</dc:creator>
  <cp:keywords>DAGvWxKN0IM,BAFM3NgzaRM,0</cp:keywords>
  <cp:lastModifiedBy>Handoko Moekiran</cp:lastModifiedBy>
  <cp:revision>157</cp:revision>
  <dcterms:created xsi:type="dcterms:W3CDTF">2025-09-10T09:35:00Z</dcterms:created>
  <dcterms:modified xsi:type="dcterms:W3CDTF">2026-04-17T09:48:38Z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2025-09-07T10:00:00Z</vt:filetime>
  </property>
  <property fmtid="{D5CDD505-2E9C-101B-9397-08002B2CF9AE}" pid="3" name="Creator">
    <vt:lpwstr>Canva</vt:lpwstr>
  </property>
  <property fmtid="{D5CDD505-2E9C-101B-9397-08002B2CF9AE}" pid="4" name="LastSaved">
    <vt:filetime>2025-09-23T10:00:00Z</vt:filetime>
  </property>
  <property fmtid="{D5CDD505-2E9C-101B-9397-08002B2CF9AE}" pid="5" name="Producer">
    <vt:lpwstr>Canva</vt:lpwstr>
  </property>
  <property fmtid="{D5CDD505-2E9C-101B-9397-08002B2CF9AE}" pid="6" name="ICV">
    <vt:lpwstr>99C3C08A13C247FA845FEA710B686099_13</vt:lpwstr>
  </property>
  <property fmtid="{D5CDD505-2E9C-101B-9397-08002B2CF9AE}" pid="7" name="KSOProductBuildVer">
    <vt:lpwstr>1033-12.1.0.25242</vt:lpwstr>
  </property>
</Properties>
</file>